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4"/>
  </p:notesMasterIdLst>
  <p:sldIdLst>
    <p:sldId id="256" r:id="rId2"/>
    <p:sldId id="259" r:id="rId3"/>
    <p:sldId id="265" r:id="rId4"/>
    <p:sldId id="319" r:id="rId5"/>
    <p:sldId id="283" r:id="rId6"/>
    <p:sldId id="320" r:id="rId7"/>
    <p:sldId id="325" r:id="rId8"/>
    <p:sldId id="275" r:id="rId9"/>
    <p:sldId id="335" r:id="rId10"/>
    <p:sldId id="338" r:id="rId11"/>
    <p:sldId id="270" r:id="rId12"/>
    <p:sldId id="311" r:id="rId13"/>
    <p:sldId id="315" r:id="rId14"/>
    <p:sldId id="316" r:id="rId15"/>
    <p:sldId id="334" r:id="rId16"/>
    <p:sldId id="329" r:id="rId17"/>
    <p:sldId id="317" r:id="rId18"/>
    <p:sldId id="327" r:id="rId19"/>
    <p:sldId id="328" r:id="rId20"/>
    <p:sldId id="279" r:id="rId21"/>
    <p:sldId id="330" r:id="rId22"/>
    <p:sldId id="331" r:id="rId23"/>
    <p:sldId id="333" r:id="rId24"/>
    <p:sldId id="268" r:id="rId25"/>
    <p:sldId id="312" r:id="rId26"/>
    <p:sldId id="321" r:id="rId27"/>
    <p:sldId id="322" r:id="rId28"/>
    <p:sldId id="323" r:id="rId29"/>
    <p:sldId id="336" r:id="rId30"/>
    <p:sldId id="269" r:id="rId31"/>
    <p:sldId id="287" r:id="rId32"/>
    <p:sldId id="291" r:id="rId3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Mulish" panose="020B0604020202020204" charset="0"/>
      <p:regular r:id="rId36"/>
      <p:bold r:id="rId37"/>
      <p:italic r:id="rId38"/>
      <p:boldItalic r:id="rId39"/>
    </p:embeddedFont>
    <p:embeddedFont>
      <p:font typeface="Mulish Black" panose="020B0604020202020204" charset="0"/>
      <p:bold r:id="rId40"/>
      <p:boldItalic r:id="rId41"/>
    </p:embeddedFont>
    <p:embeddedFont>
      <p:font typeface="Mulish Medium" panose="020B0604020202020204" charset="0"/>
      <p:regular r:id="rId42"/>
      <p:bold r:id="rId43"/>
      <p:italic r:id="rId44"/>
      <p:boldItalic r:id="rId45"/>
    </p:embeddedFont>
    <p:embeddedFont>
      <p:font typeface="Niagara Solid" panose="04020502070702020202" pitchFamily="82" charset="0"/>
      <p:regular r:id="rId46"/>
    </p:embeddedFont>
    <p:embeddedFont>
      <p:font typeface="PT Sans" panose="020B0503020203020204" pitchFamily="34" charset="0"/>
      <p:regular r:id="rId47"/>
      <p:bold r:id="rId48"/>
      <p:italic r:id="rId49"/>
      <p:boldItalic r:id="rId50"/>
    </p:embeddedFont>
    <p:embeddedFont>
      <p:font typeface="Segoe UI Semibold" panose="020B0702040204020203" pitchFamily="34" charset="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1"/>
    <a:srgbClr val="3E7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944793-CD83-4509-9D0C-B83B752E20A6}">
  <a:tblStyle styleId="{CE944793-CD83-4509-9D0C-B83B752E20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5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900ef0ae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900ef0ae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ee98b4cd9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ee98b4cd9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ee98b4cd9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ee98b4cd9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7699aa634_0_27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7699aa634_0_27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7699aa634_0_27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7699aa634_0_27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571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8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82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ee98b4cd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ee98b4cd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10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0825" y="990125"/>
            <a:ext cx="5214600" cy="292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355" y="4139608"/>
            <a:ext cx="521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4541525" y="0"/>
            <a:ext cx="4602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5197675" y="1232818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5197675" y="2474743"/>
            <a:ext cx="3233100" cy="16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>
            <a:spLocks noGrp="1"/>
          </p:cNvSpPr>
          <p:nvPr>
            <p:ph type="pic" idx="2"/>
          </p:nvPr>
        </p:nvSpPr>
        <p:spPr>
          <a:xfrm>
            <a:off x="2850" y="0"/>
            <a:ext cx="478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1"/>
          <p:cNvSpPr txBox="1">
            <a:spLocks noGrp="1"/>
          </p:cNvSpPr>
          <p:nvPr>
            <p:ph type="subTitle" idx="3"/>
          </p:nvPr>
        </p:nvSpPr>
        <p:spPr>
          <a:xfrm>
            <a:off x="5197675" y="2138743"/>
            <a:ext cx="3233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5197675" y="1232818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5197675" y="2474743"/>
            <a:ext cx="3233100" cy="16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>
            <a:spLocks noGrp="1"/>
          </p:cNvSpPr>
          <p:nvPr>
            <p:ph type="pic" idx="2"/>
          </p:nvPr>
        </p:nvSpPr>
        <p:spPr>
          <a:xfrm>
            <a:off x="2850" y="0"/>
            <a:ext cx="478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"/>
          <p:cNvSpPr txBox="1">
            <a:spLocks noGrp="1"/>
          </p:cNvSpPr>
          <p:nvPr>
            <p:ph type="subTitle" idx="3"/>
          </p:nvPr>
        </p:nvSpPr>
        <p:spPr>
          <a:xfrm>
            <a:off x="5197675" y="2138743"/>
            <a:ext cx="3233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1"/>
          </p:nvPr>
        </p:nvSpPr>
        <p:spPr>
          <a:xfrm>
            <a:off x="4878188" y="2592450"/>
            <a:ext cx="2418000" cy="12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2"/>
          </p:nvPr>
        </p:nvSpPr>
        <p:spPr>
          <a:xfrm>
            <a:off x="1835575" y="2592450"/>
            <a:ext cx="2418000" cy="12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3"/>
          </p:nvPr>
        </p:nvSpPr>
        <p:spPr>
          <a:xfrm>
            <a:off x="1835575" y="2181025"/>
            <a:ext cx="2418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4"/>
          </p:nvPr>
        </p:nvSpPr>
        <p:spPr>
          <a:xfrm>
            <a:off x="4878191" y="2181025"/>
            <a:ext cx="2418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>
            <a:off x="1156850" y="2189746"/>
            <a:ext cx="18837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2"/>
          </p:nvPr>
        </p:nvSpPr>
        <p:spPr>
          <a:xfrm>
            <a:off x="3624950" y="2191738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3"/>
          </p:nvPr>
        </p:nvSpPr>
        <p:spPr>
          <a:xfrm>
            <a:off x="1156850" y="4038493"/>
            <a:ext cx="18837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4"/>
          </p:nvPr>
        </p:nvSpPr>
        <p:spPr>
          <a:xfrm>
            <a:off x="3633900" y="403928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5"/>
          </p:nvPr>
        </p:nvSpPr>
        <p:spPr>
          <a:xfrm>
            <a:off x="6096545" y="2189788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6"/>
          </p:nvPr>
        </p:nvSpPr>
        <p:spPr>
          <a:xfrm>
            <a:off x="6103750" y="403928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7"/>
          </p:nvPr>
        </p:nvSpPr>
        <p:spPr>
          <a:xfrm>
            <a:off x="1160549" y="2027431"/>
            <a:ext cx="1876500" cy="37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8"/>
          </p:nvPr>
        </p:nvSpPr>
        <p:spPr>
          <a:xfrm>
            <a:off x="3628700" y="2027024"/>
            <a:ext cx="18762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9"/>
          </p:nvPr>
        </p:nvSpPr>
        <p:spPr>
          <a:xfrm>
            <a:off x="6100244" y="2025524"/>
            <a:ext cx="18762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3"/>
          </p:nvPr>
        </p:nvSpPr>
        <p:spPr>
          <a:xfrm>
            <a:off x="1160549" y="3875250"/>
            <a:ext cx="1876500" cy="3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14"/>
          </p:nvPr>
        </p:nvSpPr>
        <p:spPr>
          <a:xfrm>
            <a:off x="3637599" y="3875250"/>
            <a:ext cx="18765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5"/>
          </p:nvPr>
        </p:nvSpPr>
        <p:spPr>
          <a:xfrm>
            <a:off x="6107449" y="3875250"/>
            <a:ext cx="18765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 hasCustomPrompt="1"/>
          </p:nvPr>
        </p:nvSpPr>
        <p:spPr>
          <a:xfrm>
            <a:off x="713225" y="655479"/>
            <a:ext cx="4134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713225" y="1281250"/>
            <a:ext cx="4134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959731"/>
            <a:ext cx="4134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3"/>
          </p:nvPr>
        </p:nvSpPr>
        <p:spPr>
          <a:xfrm>
            <a:off x="713225" y="2582265"/>
            <a:ext cx="4134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258196"/>
            <a:ext cx="4134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5"/>
          </p:nvPr>
        </p:nvSpPr>
        <p:spPr>
          <a:xfrm>
            <a:off x="713225" y="3889221"/>
            <a:ext cx="4134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>
            <a:spLocks noGrp="1"/>
          </p:cNvSpPr>
          <p:nvPr>
            <p:ph type="pic" idx="6"/>
          </p:nvPr>
        </p:nvSpPr>
        <p:spPr>
          <a:xfrm>
            <a:off x="4579800" y="-11600"/>
            <a:ext cx="4564200" cy="51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0" y="2661775"/>
            <a:ext cx="9144000" cy="2507400"/>
          </a:xfrm>
          <a:prstGeom prst="round2SameRect">
            <a:avLst>
              <a:gd name="adj1" fmla="val 27745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707225" y="539500"/>
            <a:ext cx="7723500" cy="4064700"/>
          </a:xfrm>
          <a:prstGeom prst="roundRect">
            <a:avLst>
              <a:gd name="adj" fmla="val 91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3319205" y="3497899"/>
            <a:ext cx="2505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3319195" y="1906011"/>
            <a:ext cx="2505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3319196" y="3189875"/>
            <a:ext cx="2505600" cy="394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3319195" y="1597987"/>
            <a:ext cx="2505600" cy="394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>
            <a:spLocks noGrp="1"/>
          </p:cNvSpPr>
          <p:nvPr>
            <p:ph type="pic" idx="5"/>
          </p:nvPr>
        </p:nvSpPr>
        <p:spPr>
          <a:xfrm>
            <a:off x="0" y="0"/>
            <a:ext cx="3571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5"/>
          <p:cNvSpPr>
            <a:spLocks noGrp="1"/>
          </p:cNvSpPr>
          <p:nvPr>
            <p:ph type="pic" idx="6"/>
          </p:nvPr>
        </p:nvSpPr>
        <p:spPr>
          <a:xfrm>
            <a:off x="5572200" y="0"/>
            <a:ext cx="3571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35550" y="310900"/>
            <a:ext cx="4872900" cy="15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35550" y="1777575"/>
            <a:ext cx="48729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>
            <a:spLocks noGrp="1"/>
          </p:cNvSpPr>
          <p:nvPr>
            <p:ph type="pic" idx="2"/>
          </p:nvPr>
        </p:nvSpPr>
        <p:spPr>
          <a:xfrm>
            <a:off x="0" y="2450175"/>
            <a:ext cx="9142800" cy="269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310900"/>
            <a:ext cx="6576000" cy="1970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284000" y="1976925"/>
            <a:ext cx="6576000" cy="474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>
            <a:spLocks noGrp="1"/>
          </p:cNvSpPr>
          <p:nvPr>
            <p:ph type="pic" idx="2"/>
          </p:nvPr>
        </p:nvSpPr>
        <p:spPr>
          <a:xfrm>
            <a:off x="0" y="2314575"/>
            <a:ext cx="9144000" cy="28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5553850" y="1745250"/>
            <a:ext cx="263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826875" y="2495470"/>
            <a:ext cx="22311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2"/>
          </p:nvPr>
        </p:nvSpPr>
        <p:spPr>
          <a:xfrm>
            <a:off x="3426527" y="2495470"/>
            <a:ext cx="2234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3"/>
          </p:nvPr>
        </p:nvSpPr>
        <p:spPr>
          <a:xfrm>
            <a:off x="6084223" y="2495470"/>
            <a:ext cx="2234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4"/>
          </p:nvPr>
        </p:nvSpPr>
        <p:spPr>
          <a:xfrm>
            <a:off x="826875" y="3421700"/>
            <a:ext cx="223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5"/>
          </p:nvPr>
        </p:nvSpPr>
        <p:spPr>
          <a:xfrm>
            <a:off x="3426530" y="3421700"/>
            <a:ext cx="223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6"/>
          </p:nvPr>
        </p:nvSpPr>
        <p:spPr>
          <a:xfrm>
            <a:off x="6084213" y="3421700"/>
            <a:ext cx="223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334325" y="1164136"/>
            <a:ext cx="4339200" cy="17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1"/>
          </p:nvPr>
        </p:nvSpPr>
        <p:spPr>
          <a:xfrm>
            <a:off x="4334325" y="2964164"/>
            <a:ext cx="4339200" cy="10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>
            <a:spLocks noGrp="1"/>
          </p:cNvSpPr>
          <p:nvPr>
            <p:ph type="pic" idx="2"/>
          </p:nvPr>
        </p:nvSpPr>
        <p:spPr>
          <a:xfrm>
            <a:off x="713223" y="967200"/>
            <a:ext cx="3209700" cy="3209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●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○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■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●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○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■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●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○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 Medium"/>
              <a:buChar char="■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7" r:id="rId5"/>
    <p:sldLayoutId id="2147483658" r:id="rId6"/>
    <p:sldLayoutId id="2147483662" r:id="rId7"/>
    <p:sldLayoutId id="2147483663" r:id="rId8"/>
    <p:sldLayoutId id="2147483666" r:id="rId9"/>
    <p:sldLayoutId id="2147483667" r:id="rId10"/>
    <p:sldLayoutId id="2147483668" r:id="rId11"/>
    <p:sldLayoutId id="2147483670" r:id="rId12"/>
    <p:sldLayoutId id="2147483674" r:id="rId13"/>
    <p:sldLayoutId id="2147483675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2.mp4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7.png"/><Relationship Id="rId5" Type="http://schemas.microsoft.com/office/2007/relationships/media" Target="../media/media3.mp4"/><Relationship Id="rId10" Type="http://schemas.openxmlformats.org/officeDocument/2006/relationships/image" Target="../media/image36.png"/><Relationship Id="rId4" Type="http://schemas.openxmlformats.org/officeDocument/2006/relationships/video" Target="../media/media2.mp4"/><Relationship Id="rId9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85" r="44382" b="9755"/>
          <a:stretch/>
        </p:blipFill>
        <p:spPr>
          <a:xfrm>
            <a:off x="4541525" y="0"/>
            <a:ext cx="4602474" cy="5143500"/>
          </a:xfrm>
          <a:prstGeom prst="rect">
            <a:avLst/>
          </a:prstGeom>
        </p:spPr>
      </p:pic>
      <p:sp>
        <p:nvSpPr>
          <p:cNvPr id="180" name="Google Shape;180;p36"/>
          <p:cNvSpPr/>
          <p:nvPr/>
        </p:nvSpPr>
        <p:spPr>
          <a:xfrm rot="5400000">
            <a:off x="1295550" y="-477489"/>
            <a:ext cx="3336900" cy="5928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6"/>
          <p:cNvSpPr txBox="1">
            <a:spLocks noGrp="1"/>
          </p:cNvSpPr>
          <p:nvPr>
            <p:ph type="ctrTitle"/>
          </p:nvPr>
        </p:nvSpPr>
        <p:spPr>
          <a:xfrm>
            <a:off x="869981" y="911704"/>
            <a:ext cx="5790989" cy="276544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spc="300" dirty="0">
                <a:solidFill>
                  <a:schemeClr val="accent1"/>
                </a:solidFill>
                <a:effectLst>
                  <a:reflection stA="45000" endPos="65000" dist="38100" dir="5400000" sy="-100000" algn="bl" rotWithShape="0"/>
                </a:effectLst>
                <a:latin typeface="Niagara Solid" panose="04020502070702020202" pitchFamily="82" charset="0"/>
              </a:rPr>
              <a:t>TimeZmoney</a:t>
            </a:r>
            <a:endParaRPr sz="8800" spc="300" dirty="0">
              <a:solidFill>
                <a:schemeClr val="accent1"/>
              </a:solidFill>
              <a:effectLst>
                <a:reflection stA="45000" endPos="65000" dist="38100" dir="5400000" sy="-100000" algn="bl" rotWithShape="0"/>
              </a:effectLst>
              <a:latin typeface="Niagara Solid" panose="04020502070702020202" pitchFamily="82" charset="0"/>
            </a:endParaRPr>
          </a:p>
        </p:txBody>
      </p:sp>
      <p:pic>
        <p:nvPicPr>
          <p:cNvPr id="3" name="Picture 2" descr="A close-up of a watch&#10;&#10;Description automatically generated with medium confidence">
            <a:extLst>
              <a:ext uri="{FF2B5EF4-FFF2-40B4-BE49-F238E27FC236}">
                <a16:creationId xmlns:a16="http://schemas.microsoft.com/office/drawing/2014/main" id="{FDCD9DAB-F74B-2FA8-7E9A-B58CC8149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839" y="252218"/>
            <a:ext cx="2136321" cy="21363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59E3-D4CC-8974-02DD-865415CE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960"/>
            <a:ext cx="7704000" cy="572700"/>
          </a:xfrm>
        </p:spPr>
        <p:txBody>
          <a:bodyPr/>
          <a:lstStyle/>
          <a:p>
            <a:r>
              <a:rPr lang="en-US" dirty="0" err="1"/>
              <a:t>FireStore</a:t>
            </a:r>
            <a:r>
              <a:rPr lang="en-US" dirty="0"/>
              <a:t> Documents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78656B-EB19-3381-4A30-EB8D7B58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37" y="886203"/>
            <a:ext cx="7607526" cy="40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/>
          <p:nvPr/>
        </p:nvSpPr>
        <p:spPr>
          <a:xfrm>
            <a:off x="4815648" y="1143000"/>
            <a:ext cx="3273878" cy="3363686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50"/>
          <p:cNvSpPr/>
          <p:nvPr/>
        </p:nvSpPr>
        <p:spPr>
          <a:xfrm>
            <a:off x="1134836" y="1143000"/>
            <a:ext cx="3273878" cy="34290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0"/>
          <p:cNvSpPr txBox="1">
            <a:spLocks noGrp="1"/>
          </p:cNvSpPr>
          <p:nvPr>
            <p:ph type="title"/>
          </p:nvPr>
        </p:nvSpPr>
        <p:spPr>
          <a:xfrm>
            <a:off x="720000" y="2975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</a:t>
            </a:r>
            <a:endParaRPr dirty="0"/>
          </a:p>
        </p:txBody>
      </p:sp>
      <p:sp>
        <p:nvSpPr>
          <p:cNvPr id="343" name="Google Shape;343;p50"/>
          <p:cNvSpPr txBox="1">
            <a:spLocks noGrp="1"/>
          </p:cNvSpPr>
          <p:nvPr>
            <p:ph type="subTitle" idx="2"/>
          </p:nvPr>
        </p:nvSpPr>
        <p:spPr>
          <a:xfrm>
            <a:off x="1343175" y="2181025"/>
            <a:ext cx="2679135" cy="1966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Employer Dashboard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Job details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Applicants list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Job posting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Chat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Profile</a:t>
            </a:r>
            <a:endParaRPr dirty="0"/>
          </a:p>
        </p:txBody>
      </p:sp>
      <p:sp>
        <p:nvSpPr>
          <p:cNvPr id="344" name="Google Shape;344;p50"/>
          <p:cNvSpPr txBox="1">
            <a:spLocks noGrp="1"/>
          </p:cNvSpPr>
          <p:nvPr>
            <p:ph type="subTitle" idx="3"/>
          </p:nvPr>
        </p:nvSpPr>
        <p:spPr>
          <a:xfrm>
            <a:off x="1461486" y="1688568"/>
            <a:ext cx="2442511" cy="492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Employer</a:t>
            </a:r>
            <a:endParaRPr dirty="0"/>
          </a:p>
        </p:txBody>
      </p:sp>
      <p:sp>
        <p:nvSpPr>
          <p:cNvPr id="345" name="Google Shape;345;p50"/>
          <p:cNvSpPr txBox="1">
            <a:spLocks noGrp="1"/>
          </p:cNvSpPr>
          <p:nvPr>
            <p:ph type="subTitle" idx="4"/>
          </p:nvPr>
        </p:nvSpPr>
        <p:spPr>
          <a:xfrm>
            <a:off x="5243586" y="1655346"/>
            <a:ext cx="2418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Worker</a:t>
            </a:r>
            <a:endParaRPr dirty="0"/>
          </a:p>
        </p:txBody>
      </p:sp>
      <p:sp>
        <p:nvSpPr>
          <p:cNvPr id="346" name="Google Shape;346;p50"/>
          <p:cNvSpPr/>
          <p:nvPr/>
        </p:nvSpPr>
        <p:spPr>
          <a:xfrm>
            <a:off x="6296549" y="1269925"/>
            <a:ext cx="312075" cy="417550"/>
          </a:xfrm>
          <a:custGeom>
            <a:avLst/>
            <a:gdLst/>
            <a:ahLst/>
            <a:cxnLst/>
            <a:rect l="l" t="t" r="r" b="b"/>
            <a:pathLst>
              <a:path w="12483" h="16702" extrusionOk="0">
                <a:moveTo>
                  <a:pt x="3631" y="2038"/>
                </a:moveTo>
                <a:cubicBezTo>
                  <a:pt x="3503" y="2038"/>
                  <a:pt x="3376" y="2102"/>
                  <a:pt x="3376" y="2229"/>
                </a:cubicBezTo>
                <a:cubicBezTo>
                  <a:pt x="3376" y="2420"/>
                  <a:pt x="3440" y="2547"/>
                  <a:pt x="3631" y="2547"/>
                </a:cubicBezTo>
                <a:lnTo>
                  <a:pt x="8853" y="2547"/>
                </a:lnTo>
                <a:cubicBezTo>
                  <a:pt x="8980" y="2547"/>
                  <a:pt x="9108" y="2420"/>
                  <a:pt x="9108" y="2293"/>
                </a:cubicBezTo>
                <a:cubicBezTo>
                  <a:pt x="9171" y="2165"/>
                  <a:pt x="9044" y="2038"/>
                  <a:pt x="8917" y="2038"/>
                </a:cubicBezTo>
                <a:close/>
                <a:moveTo>
                  <a:pt x="6433" y="4012"/>
                </a:moveTo>
                <a:cubicBezTo>
                  <a:pt x="6305" y="4012"/>
                  <a:pt x="6242" y="4076"/>
                  <a:pt x="6178" y="4203"/>
                </a:cubicBezTo>
                <a:cubicBezTo>
                  <a:pt x="6178" y="4394"/>
                  <a:pt x="6305" y="4522"/>
                  <a:pt x="6433" y="4522"/>
                </a:cubicBezTo>
                <a:lnTo>
                  <a:pt x="10381" y="4522"/>
                </a:lnTo>
                <a:cubicBezTo>
                  <a:pt x="10445" y="4522"/>
                  <a:pt x="10572" y="4394"/>
                  <a:pt x="10572" y="4267"/>
                </a:cubicBezTo>
                <a:cubicBezTo>
                  <a:pt x="10636" y="4139"/>
                  <a:pt x="10509" y="4012"/>
                  <a:pt x="10381" y="4012"/>
                </a:cubicBezTo>
                <a:close/>
                <a:moveTo>
                  <a:pt x="2548" y="4904"/>
                </a:moveTo>
                <a:lnTo>
                  <a:pt x="2548" y="5732"/>
                </a:lnTo>
                <a:cubicBezTo>
                  <a:pt x="2421" y="5732"/>
                  <a:pt x="2293" y="5668"/>
                  <a:pt x="2293" y="5477"/>
                </a:cubicBezTo>
                <a:lnTo>
                  <a:pt x="2293" y="5158"/>
                </a:lnTo>
                <a:cubicBezTo>
                  <a:pt x="2293" y="4967"/>
                  <a:pt x="2421" y="4904"/>
                  <a:pt x="2548" y="4904"/>
                </a:cubicBezTo>
                <a:close/>
                <a:moveTo>
                  <a:pt x="6433" y="5413"/>
                </a:moveTo>
                <a:cubicBezTo>
                  <a:pt x="6305" y="5413"/>
                  <a:pt x="6242" y="5477"/>
                  <a:pt x="6178" y="5604"/>
                </a:cubicBezTo>
                <a:cubicBezTo>
                  <a:pt x="6178" y="5732"/>
                  <a:pt x="6305" y="5859"/>
                  <a:pt x="6433" y="5859"/>
                </a:cubicBezTo>
                <a:lnTo>
                  <a:pt x="10381" y="5859"/>
                </a:lnTo>
                <a:cubicBezTo>
                  <a:pt x="10445" y="5859"/>
                  <a:pt x="10572" y="5795"/>
                  <a:pt x="10572" y="5668"/>
                </a:cubicBezTo>
                <a:cubicBezTo>
                  <a:pt x="10636" y="5540"/>
                  <a:pt x="10509" y="5413"/>
                  <a:pt x="10381" y="5413"/>
                </a:cubicBezTo>
                <a:close/>
                <a:moveTo>
                  <a:pt x="3058" y="6241"/>
                </a:moveTo>
                <a:cubicBezTo>
                  <a:pt x="3185" y="6241"/>
                  <a:pt x="3312" y="6368"/>
                  <a:pt x="3312" y="6496"/>
                </a:cubicBezTo>
                <a:lnTo>
                  <a:pt x="3312" y="6814"/>
                </a:lnTo>
                <a:cubicBezTo>
                  <a:pt x="3312" y="6971"/>
                  <a:pt x="3226" y="7085"/>
                  <a:pt x="3125" y="7085"/>
                </a:cubicBezTo>
                <a:cubicBezTo>
                  <a:pt x="3103" y="7085"/>
                  <a:pt x="3080" y="7080"/>
                  <a:pt x="3058" y="7069"/>
                </a:cubicBezTo>
                <a:lnTo>
                  <a:pt x="3058" y="6241"/>
                </a:lnTo>
                <a:close/>
                <a:moveTo>
                  <a:pt x="6433" y="6750"/>
                </a:moveTo>
                <a:cubicBezTo>
                  <a:pt x="6305" y="6750"/>
                  <a:pt x="6242" y="6814"/>
                  <a:pt x="6242" y="6942"/>
                </a:cubicBezTo>
                <a:cubicBezTo>
                  <a:pt x="6178" y="7069"/>
                  <a:pt x="6305" y="7196"/>
                  <a:pt x="6433" y="7196"/>
                </a:cubicBezTo>
                <a:lnTo>
                  <a:pt x="8980" y="7196"/>
                </a:lnTo>
                <a:cubicBezTo>
                  <a:pt x="9108" y="7196"/>
                  <a:pt x="9235" y="7133"/>
                  <a:pt x="9235" y="7005"/>
                </a:cubicBezTo>
                <a:cubicBezTo>
                  <a:pt x="9235" y="6878"/>
                  <a:pt x="9171" y="6750"/>
                  <a:pt x="8980" y="6750"/>
                </a:cubicBezTo>
                <a:close/>
                <a:moveTo>
                  <a:pt x="2803" y="4012"/>
                </a:moveTo>
                <a:cubicBezTo>
                  <a:pt x="2676" y="4012"/>
                  <a:pt x="2548" y="4139"/>
                  <a:pt x="2548" y="4267"/>
                </a:cubicBezTo>
                <a:lnTo>
                  <a:pt x="2548" y="4394"/>
                </a:lnTo>
                <a:cubicBezTo>
                  <a:pt x="2166" y="4394"/>
                  <a:pt x="1784" y="4713"/>
                  <a:pt x="1784" y="5158"/>
                </a:cubicBezTo>
                <a:lnTo>
                  <a:pt x="1784" y="5477"/>
                </a:lnTo>
                <a:cubicBezTo>
                  <a:pt x="1784" y="5923"/>
                  <a:pt x="2166" y="6241"/>
                  <a:pt x="2548" y="6241"/>
                </a:cubicBezTo>
                <a:lnTo>
                  <a:pt x="2548" y="7069"/>
                </a:lnTo>
                <a:cubicBezTo>
                  <a:pt x="2421" y="7069"/>
                  <a:pt x="2293" y="7005"/>
                  <a:pt x="2293" y="6814"/>
                </a:cubicBezTo>
                <a:cubicBezTo>
                  <a:pt x="2293" y="6687"/>
                  <a:pt x="2230" y="6623"/>
                  <a:pt x="2102" y="6559"/>
                </a:cubicBezTo>
                <a:cubicBezTo>
                  <a:pt x="1911" y="6559"/>
                  <a:pt x="1784" y="6687"/>
                  <a:pt x="1784" y="6814"/>
                </a:cubicBezTo>
                <a:cubicBezTo>
                  <a:pt x="1784" y="7227"/>
                  <a:pt x="2112" y="7585"/>
                  <a:pt x="2464" y="7585"/>
                </a:cubicBezTo>
                <a:cubicBezTo>
                  <a:pt x="2492" y="7585"/>
                  <a:pt x="2520" y="7583"/>
                  <a:pt x="2548" y="7578"/>
                </a:cubicBezTo>
                <a:lnTo>
                  <a:pt x="2548" y="7706"/>
                </a:lnTo>
                <a:cubicBezTo>
                  <a:pt x="2548" y="7833"/>
                  <a:pt x="2612" y="7960"/>
                  <a:pt x="2739" y="7960"/>
                </a:cubicBezTo>
                <a:cubicBezTo>
                  <a:pt x="2930" y="7960"/>
                  <a:pt x="3058" y="7833"/>
                  <a:pt x="3058" y="7706"/>
                </a:cubicBezTo>
                <a:lnTo>
                  <a:pt x="3058" y="7578"/>
                </a:lnTo>
                <a:cubicBezTo>
                  <a:pt x="3440" y="7578"/>
                  <a:pt x="3822" y="7260"/>
                  <a:pt x="3822" y="6814"/>
                </a:cubicBezTo>
                <a:lnTo>
                  <a:pt x="3822" y="6496"/>
                </a:lnTo>
                <a:cubicBezTo>
                  <a:pt x="3822" y="6050"/>
                  <a:pt x="3440" y="5732"/>
                  <a:pt x="3058" y="5732"/>
                </a:cubicBezTo>
                <a:lnTo>
                  <a:pt x="3058" y="4904"/>
                </a:lnTo>
                <a:cubicBezTo>
                  <a:pt x="3185" y="4904"/>
                  <a:pt x="3312" y="5031"/>
                  <a:pt x="3312" y="5158"/>
                </a:cubicBezTo>
                <a:cubicBezTo>
                  <a:pt x="3312" y="5349"/>
                  <a:pt x="3440" y="5413"/>
                  <a:pt x="3567" y="5413"/>
                </a:cubicBezTo>
                <a:cubicBezTo>
                  <a:pt x="3694" y="5349"/>
                  <a:pt x="3758" y="5286"/>
                  <a:pt x="3758" y="5158"/>
                </a:cubicBezTo>
                <a:cubicBezTo>
                  <a:pt x="3758" y="4713"/>
                  <a:pt x="3440" y="4394"/>
                  <a:pt x="3058" y="4394"/>
                </a:cubicBezTo>
                <a:lnTo>
                  <a:pt x="3058" y="4267"/>
                </a:lnTo>
                <a:cubicBezTo>
                  <a:pt x="3058" y="4139"/>
                  <a:pt x="2930" y="4012"/>
                  <a:pt x="2803" y="4012"/>
                </a:cubicBezTo>
                <a:close/>
                <a:moveTo>
                  <a:pt x="6433" y="10062"/>
                </a:moveTo>
                <a:cubicBezTo>
                  <a:pt x="6305" y="10062"/>
                  <a:pt x="6242" y="10189"/>
                  <a:pt x="6178" y="10317"/>
                </a:cubicBezTo>
                <a:cubicBezTo>
                  <a:pt x="6178" y="10444"/>
                  <a:pt x="6305" y="10572"/>
                  <a:pt x="6433" y="10572"/>
                </a:cubicBezTo>
                <a:lnTo>
                  <a:pt x="10381" y="10572"/>
                </a:lnTo>
                <a:cubicBezTo>
                  <a:pt x="10445" y="10572"/>
                  <a:pt x="10572" y="10508"/>
                  <a:pt x="10572" y="10380"/>
                </a:cubicBezTo>
                <a:cubicBezTo>
                  <a:pt x="10636" y="10189"/>
                  <a:pt x="10509" y="10062"/>
                  <a:pt x="10381" y="10062"/>
                </a:cubicBezTo>
                <a:close/>
                <a:moveTo>
                  <a:pt x="4204" y="0"/>
                </a:moveTo>
                <a:cubicBezTo>
                  <a:pt x="4077" y="0"/>
                  <a:pt x="3949" y="127"/>
                  <a:pt x="3949" y="255"/>
                </a:cubicBezTo>
                <a:cubicBezTo>
                  <a:pt x="3886" y="382"/>
                  <a:pt x="4013" y="509"/>
                  <a:pt x="4140" y="509"/>
                </a:cubicBezTo>
                <a:lnTo>
                  <a:pt x="11018" y="509"/>
                </a:lnTo>
                <a:cubicBezTo>
                  <a:pt x="11528" y="509"/>
                  <a:pt x="11973" y="892"/>
                  <a:pt x="11973" y="1401"/>
                </a:cubicBezTo>
                <a:lnTo>
                  <a:pt x="11973" y="11145"/>
                </a:lnTo>
                <a:cubicBezTo>
                  <a:pt x="11973" y="11272"/>
                  <a:pt x="12037" y="11399"/>
                  <a:pt x="12164" y="11399"/>
                </a:cubicBezTo>
                <a:cubicBezTo>
                  <a:pt x="12355" y="11399"/>
                  <a:pt x="12483" y="11272"/>
                  <a:pt x="12483" y="11145"/>
                </a:cubicBezTo>
                <a:lnTo>
                  <a:pt x="12483" y="1401"/>
                </a:lnTo>
                <a:cubicBezTo>
                  <a:pt x="12483" y="637"/>
                  <a:pt x="11846" y="0"/>
                  <a:pt x="11018" y="0"/>
                </a:cubicBezTo>
                <a:close/>
                <a:moveTo>
                  <a:pt x="2548" y="10954"/>
                </a:moveTo>
                <a:lnTo>
                  <a:pt x="2548" y="11782"/>
                </a:lnTo>
                <a:cubicBezTo>
                  <a:pt x="2421" y="11782"/>
                  <a:pt x="2293" y="11718"/>
                  <a:pt x="2293" y="11527"/>
                </a:cubicBezTo>
                <a:lnTo>
                  <a:pt x="2293" y="11208"/>
                </a:lnTo>
                <a:cubicBezTo>
                  <a:pt x="2293" y="11017"/>
                  <a:pt x="2421" y="10954"/>
                  <a:pt x="2548" y="10954"/>
                </a:cubicBezTo>
                <a:close/>
                <a:moveTo>
                  <a:pt x="6433" y="11399"/>
                </a:moveTo>
                <a:cubicBezTo>
                  <a:pt x="6305" y="11399"/>
                  <a:pt x="6242" y="11527"/>
                  <a:pt x="6178" y="11654"/>
                </a:cubicBezTo>
                <a:cubicBezTo>
                  <a:pt x="6178" y="11782"/>
                  <a:pt x="6305" y="11909"/>
                  <a:pt x="6433" y="11909"/>
                </a:cubicBezTo>
                <a:lnTo>
                  <a:pt x="10381" y="11909"/>
                </a:lnTo>
                <a:cubicBezTo>
                  <a:pt x="10509" y="11909"/>
                  <a:pt x="10636" y="11782"/>
                  <a:pt x="10572" y="11654"/>
                </a:cubicBezTo>
                <a:cubicBezTo>
                  <a:pt x="10572" y="11527"/>
                  <a:pt x="10445" y="11399"/>
                  <a:pt x="10318" y="11399"/>
                </a:cubicBezTo>
                <a:close/>
                <a:moveTo>
                  <a:pt x="3058" y="12291"/>
                </a:moveTo>
                <a:cubicBezTo>
                  <a:pt x="3185" y="12291"/>
                  <a:pt x="3312" y="12418"/>
                  <a:pt x="3312" y="12546"/>
                </a:cubicBezTo>
                <a:lnTo>
                  <a:pt x="3312" y="12864"/>
                </a:lnTo>
                <a:cubicBezTo>
                  <a:pt x="3312" y="13021"/>
                  <a:pt x="3226" y="13135"/>
                  <a:pt x="3125" y="13135"/>
                </a:cubicBezTo>
                <a:cubicBezTo>
                  <a:pt x="3103" y="13135"/>
                  <a:pt x="3080" y="13130"/>
                  <a:pt x="3058" y="13119"/>
                </a:cubicBezTo>
                <a:lnTo>
                  <a:pt x="3058" y="12291"/>
                </a:lnTo>
                <a:close/>
                <a:moveTo>
                  <a:pt x="6433" y="12737"/>
                </a:moveTo>
                <a:cubicBezTo>
                  <a:pt x="6305" y="12737"/>
                  <a:pt x="6178" y="12864"/>
                  <a:pt x="6242" y="13055"/>
                </a:cubicBezTo>
                <a:cubicBezTo>
                  <a:pt x="6242" y="13183"/>
                  <a:pt x="6305" y="13246"/>
                  <a:pt x="6433" y="13246"/>
                </a:cubicBezTo>
                <a:lnTo>
                  <a:pt x="8980" y="13246"/>
                </a:lnTo>
                <a:cubicBezTo>
                  <a:pt x="9108" y="13246"/>
                  <a:pt x="9235" y="13183"/>
                  <a:pt x="9235" y="13055"/>
                </a:cubicBezTo>
                <a:cubicBezTo>
                  <a:pt x="9235" y="12864"/>
                  <a:pt x="9171" y="12737"/>
                  <a:pt x="8980" y="12737"/>
                </a:cubicBezTo>
                <a:close/>
                <a:moveTo>
                  <a:pt x="2803" y="10062"/>
                </a:moveTo>
                <a:cubicBezTo>
                  <a:pt x="2676" y="10062"/>
                  <a:pt x="2548" y="10189"/>
                  <a:pt x="2548" y="10317"/>
                </a:cubicBezTo>
                <a:lnTo>
                  <a:pt x="2548" y="10444"/>
                </a:lnTo>
                <a:cubicBezTo>
                  <a:pt x="2166" y="10444"/>
                  <a:pt x="1784" y="10763"/>
                  <a:pt x="1784" y="11208"/>
                </a:cubicBezTo>
                <a:lnTo>
                  <a:pt x="1784" y="11527"/>
                </a:lnTo>
                <a:cubicBezTo>
                  <a:pt x="1784" y="11973"/>
                  <a:pt x="2166" y="12291"/>
                  <a:pt x="2548" y="12291"/>
                </a:cubicBezTo>
                <a:lnTo>
                  <a:pt x="2548" y="13119"/>
                </a:lnTo>
                <a:cubicBezTo>
                  <a:pt x="2421" y="13119"/>
                  <a:pt x="2293" y="13055"/>
                  <a:pt x="2293" y="12864"/>
                </a:cubicBezTo>
                <a:cubicBezTo>
                  <a:pt x="2293" y="12800"/>
                  <a:pt x="2230" y="12673"/>
                  <a:pt x="2102" y="12673"/>
                </a:cubicBezTo>
                <a:cubicBezTo>
                  <a:pt x="2079" y="12661"/>
                  <a:pt x="2053" y="12656"/>
                  <a:pt x="2027" y="12656"/>
                </a:cubicBezTo>
                <a:cubicBezTo>
                  <a:pt x="1911" y="12656"/>
                  <a:pt x="1784" y="12760"/>
                  <a:pt x="1784" y="12864"/>
                </a:cubicBezTo>
                <a:cubicBezTo>
                  <a:pt x="1784" y="13277"/>
                  <a:pt x="2112" y="13635"/>
                  <a:pt x="2464" y="13635"/>
                </a:cubicBezTo>
                <a:cubicBezTo>
                  <a:pt x="2492" y="13635"/>
                  <a:pt x="2520" y="13633"/>
                  <a:pt x="2548" y="13628"/>
                </a:cubicBezTo>
                <a:lnTo>
                  <a:pt x="2548" y="13756"/>
                </a:lnTo>
                <a:cubicBezTo>
                  <a:pt x="2548" y="13883"/>
                  <a:pt x="2612" y="14010"/>
                  <a:pt x="2739" y="14010"/>
                </a:cubicBezTo>
                <a:cubicBezTo>
                  <a:pt x="2930" y="14010"/>
                  <a:pt x="3058" y="13883"/>
                  <a:pt x="3058" y="13756"/>
                </a:cubicBezTo>
                <a:lnTo>
                  <a:pt x="3058" y="13628"/>
                </a:lnTo>
                <a:cubicBezTo>
                  <a:pt x="3440" y="13628"/>
                  <a:pt x="3822" y="13310"/>
                  <a:pt x="3822" y="12864"/>
                </a:cubicBezTo>
                <a:lnTo>
                  <a:pt x="3822" y="12546"/>
                </a:lnTo>
                <a:cubicBezTo>
                  <a:pt x="3822" y="12100"/>
                  <a:pt x="3440" y="11782"/>
                  <a:pt x="3058" y="11782"/>
                </a:cubicBezTo>
                <a:lnTo>
                  <a:pt x="3058" y="10954"/>
                </a:lnTo>
                <a:cubicBezTo>
                  <a:pt x="3185" y="10954"/>
                  <a:pt x="3312" y="11081"/>
                  <a:pt x="3312" y="11208"/>
                </a:cubicBezTo>
                <a:cubicBezTo>
                  <a:pt x="3312" y="11272"/>
                  <a:pt x="3376" y="11399"/>
                  <a:pt x="3440" y="11399"/>
                </a:cubicBezTo>
                <a:cubicBezTo>
                  <a:pt x="3493" y="11435"/>
                  <a:pt x="3546" y="11451"/>
                  <a:pt x="3596" y="11451"/>
                </a:cubicBezTo>
                <a:cubicBezTo>
                  <a:pt x="3723" y="11451"/>
                  <a:pt x="3822" y="11346"/>
                  <a:pt x="3822" y="11208"/>
                </a:cubicBezTo>
                <a:cubicBezTo>
                  <a:pt x="3822" y="10763"/>
                  <a:pt x="3440" y="10444"/>
                  <a:pt x="3058" y="10444"/>
                </a:cubicBezTo>
                <a:lnTo>
                  <a:pt x="3058" y="10317"/>
                </a:lnTo>
                <a:cubicBezTo>
                  <a:pt x="3058" y="10189"/>
                  <a:pt x="2930" y="10126"/>
                  <a:pt x="2803" y="10062"/>
                </a:cubicBezTo>
                <a:close/>
                <a:moveTo>
                  <a:pt x="1466" y="0"/>
                </a:moveTo>
                <a:cubicBezTo>
                  <a:pt x="638" y="0"/>
                  <a:pt x="1" y="637"/>
                  <a:pt x="1" y="1401"/>
                </a:cubicBezTo>
                <a:lnTo>
                  <a:pt x="1" y="16430"/>
                </a:lnTo>
                <a:cubicBezTo>
                  <a:pt x="1" y="16588"/>
                  <a:pt x="130" y="16702"/>
                  <a:pt x="282" y="16702"/>
                </a:cubicBezTo>
                <a:cubicBezTo>
                  <a:pt x="315" y="16702"/>
                  <a:pt x="349" y="16696"/>
                  <a:pt x="383" y="16685"/>
                </a:cubicBezTo>
                <a:lnTo>
                  <a:pt x="2230" y="15985"/>
                </a:lnTo>
                <a:cubicBezTo>
                  <a:pt x="2230" y="15985"/>
                  <a:pt x="2258" y="15956"/>
                  <a:pt x="2277" y="15956"/>
                </a:cubicBezTo>
                <a:cubicBezTo>
                  <a:pt x="2286" y="15956"/>
                  <a:pt x="2293" y="15963"/>
                  <a:pt x="2293" y="15985"/>
                </a:cubicBezTo>
                <a:lnTo>
                  <a:pt x="4013" y="16621"/>
                </a:lnTo>
                <a:cubicBezTo>
                  <a:pt x="4108" y="16653"/>
                  <a:pt x="4188" y="16669"/>
                  <a:pt x="4260" y="16669"/>
                </a:cubicBezTo>
                <a:cubicBezTo>
                  <a:pt x="4331" y="16669"/>
                  <a:pt x="4395" y="16653"/>
                  <a:pt x="4459" y="16621"/>
                </a:cubicBezTo>
                <a:lnTo>
                  <a:pt x="6242" y="15985"/>
                </a:lnTo>
                <a:cubicBezTo>
                  <a:pt x="6242" y="15985"/>
                  <a:pt x="6242" y="15956"/>
                  <a:pt x="6261" y="15956"/>
                </a:cubicBezTo>
                <a:cubicBezTo>
                  <a:pt x="6270" y="15956"/>
                  <a:pt x="6284" y="15963"/>
                  <a:pt x="6305" y="15985"/>
                </a:cubicBezTo>
                <a:lnTo>
                  <a:pt x="8025" y="16621"/>
                </a:lnTo>
                <a:cubicBezTo>
                  <a:pt x="8089" y="16653"/>
                  <a:pt x="8168" y="16669"/>
                  <a:pt x="8248" y="16669"/>
                </a:cubicBezTo>
                <a:cubicBezTo>
                  <a:pt x="8327" y="16669"/>
                  <a:pt x="8407" y="16653"/>
                  <a:pt x="8471" y="16621"/>
                </a:cubicBezTo>
                <a:lnTo>
                  <a:pt x="10190" y="15985"/>
                </a:lnTo>
                <a:cubicBezTo>
                  <a:pt x="10190" y="15985"/>
                  <a:pt x="10219" y="15956"/>
                  <a:pt x="10237" y="15956"/>
                </a:cubicBezTo>
                <a:cubicBezTo>
                  <a:pt x="10247" y="15956"/>
                  <a:pt x="10254" y="15963"/>
                  <a:pt x="10254" y="15985"/>
                </a:cubicBezTo>
                <a:lnTo>
                  <a:pt x="12164" y="16685"/>
                </a:lnTo>
                <a:cubicBezTo>
                  <a:pt x="12187" y="16696"/>
                  <a:pt x="12212" y="16702"/>
                  <a:pt x="12237" y="16702"/>
                </a:cubicBezTo>
                <a:cubicBezTo>
                  <a:pt x="12353" y="16702"/>
                  <a:pt x="12483" y="16588"/>
                  <a:pt x="12483" y="16430"/>
                </a:cubicBezTo>
                <a:lnTo>
                  <a:pt x="12483" y="12164"/>
                </a:lnTo>
                <a:cubicBezTo>
                  <a:pt x="12483" y="12070"/>
                  <a:pt x="12415" y="12011"/>
                  <a:pt x="12328" y="12011"/>
                </a:cubicBezTo>
                <a:cubicBezTo>
                  <a:pt x="12296" y="12011"/>
                  <a:pt x="12262" y="12019"/>
                  <a:pt x="12228" y="12036"/>
                </a:cubicBezTo>
                <a:cubicBezTo>
                  <a:pt x="12101" y="12036"/>
                  <a:pt x="11973" y="12164"/>
                  <a:pt x="11973" y="12291"/>
                </a:cubicBezTo>
                <a:lnTo>
                  <a:pt x="11973" y="16112"/>
                </a:lnTo>
                <a:lnTo>
                  <a:pt x="10445" y="15475"/>
                </a:lnTo>
                <a:cubicBezTo>
                  <a:pt x="10381" y="15443"/>
                  <a:pt x="10318" y="15427"/>
                  <a:pt x="10254" y="15427"/>
                </a:cubicBezTo>
                <a:cubicBezTo>
                  <a:pt x="10190" y="15427"/>
                  <a:pt x="10127" y="15443"/>
                  <a:pt x="10063" y="15475"/>
                </a:cubicBezTo>
                <a:lnTo>
                  <a:pt x="8280" y="16176"/>
                </a:lnTo>
                <a:lnTo>
                  <a:pt x="8216" y="16176"/>
                </a:lnTo>
                <a:lnTo>
                  <a:pt x="6497" y="15475"/>
                </a:lnTo>
                <a:cubicBezTo>
                  <a:pt x="6401" y="15443"/>
                  <a:pt x="6321" y="15427"/>
                  <a:pt x="6250" y="15427"/>
                </a:cubicBezTo>
                <a:cubicBezTo>
                  <a:pt x="6178" y="15427"/>
                  <a:pt x="6114" y="15443"/>
                  <a:pt x="6051" y="15475"/>
                </a:cubicBezTo>
                <a:lnTo>
                  <a:pt x="4331" y="16176"/>
                </a:lnTo>
                <a:lnTo>
                  <a:pt x="4204" y="16176"/>
                </a:lnTo>
                <a:lnTo>
                  <a:pt x="2484" y="15475"/>
                </a:lnTo>
                <a:cubicBezTo>
                  <a:pt x="2421" y="15443"/>
                  <a:pt x="2341" y="15427"/>
                  <a:pt x="2262" y="15427"/>
                </a:cubicBezTo>
                <a:cubicBezTo>
                  <a:pt x="2182" y="15427"/>
                  <a:pt x="2102" y="15443"/>
                  <a:pt x="2039" y="15475"/>
                </a:cubicBezTo>
                <a:lnTo>
                  <a:pt x="510" y="16112"/>
                </a:lnTo>
                <a:lnTo>
                  <a:pt x="510" y="1401"/>
                </a:lnTo>
                <a:cubicBezTo>
                  <a:pt x="510" y="892"/>
                  <a:pt x="956" y="509"/>
                  <a:pt x="1466" y="509"/>
                </a:cubicBezTo>
                <a:lnTo>
                  <a:pt x="3058" y="509"/>
                </a:lnTo>
                <a:cubicBezTo>
                  <a:pt x="3185" y="509"/>
                  <a:pt x="3249" y="446"/>
                  <a:pt x="3312" y="318"/>
                </a:cubicBezTo>
                <a:cubicBezTo>
                  <a:pt x="3312" y="127"/>
                  <a:pt x="3185" y="0"/>
                  <a:pt x="30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47" name="Google Shape;347;p50"/>
          <p:cNvSpPr/>
          <p:nvPr/>
        </p:nvSpPr>
        <p:spPr>
          <a:xfrm>
            <a:off x="2552176" y="1270325"/>
            <a:ext cx="417175" cy="417150"/>
          </a:xfrm>
          <a:custGeom>
            <a:avLst/>
            <a:gdLst/>
            <a:ahLst/>
            <a:cxnLst/>
            <a:rect l="l" t="t" r="r" b="b"/>
            <a:pathLst>
              <a:path w="16687" h="16686" extrusionOk="0">
                <a:moveTo>
                  <a:pt x="14139" y="1274"/>
                </a:moveTo>
                <a:cubicBezTo>
                  <a:pt x="13820" y="1274"/>
                  <a:pt x="13438" y="1465"/>
                  <a:pt x="13247" y="1783"/>
                </a:cubicBezTo>
                <a:cubicBezTo>
                  <a:pt x="13056" y="2038"/>
                  <a:pt x="12992" y="2356"/>
                  <a:pt x="13120" y="2675"/>
                </a:cubicBezTo>
                <a:cubicBezTo>
                  <a:pt x="13120" y="2738"/>
                  <a:pt x="13120" y="2866"/>
                  <a:pt x="13120" y="2929"/>
                </a:cubicBezTo>
                <a:lnTo>
                  <a:pt x="12801" y="2929"/>
                </a:lnTo>
                <a:cubicBezTo>
                  <a:pt x="12674" y="2929"/>
                  <a:pt x="12547" y="2993"/>
                  <a:pt x="12547" y="3121"/>
                </a:cubicBezTo>
                <a:cubicBezTo>
                  <a:pt x="12547" y="3312"/>
                  <a:pt x="12674" y="3439"/>
                  <a:pt x="12801" y="3439"/>
                </a:cubicBezTo>
                <a:lnTo>
                  <a:pt x="13120" y="3439"/>
                </a:lnTo>
                <a:cubicBezTo>
                  <a:pt x="13056" y="3630"/>
                  <a:pt x="12992" y="3885"/>
                  <a:pt x="12865" y="4076"/>
                </a:cubicBezTo>
                <a:cubicBezTo>
                  <a:pt x="12801" y="4139"/>
                  <a:pt x="12801" y="4267"/>
                  <a:pt x="12801" y="4394"/>
                </a:cubicBezTo>
                <a:cubicBezTo>
                  <a:pt x="12865" y="4458"/>
                  <a:pt x="12992" y="4522"/>
                  <a:pt x="13056" y="4522"/>
                </a:cubicBezTo>
                <a:lnTo>
                  <a:pt x="14521" y="4522"/>
                </a:lnTo>
                <a:cubicBezTo>
                  <a:pt x="14648" y="4522"/>
                  <a:pt x="14776" y="4458"/>
                  <a:pt x="14776" y="4331"/>
                </a:cubicBezTo>
                <a:cubicBezTo>
                  <a:pt x="14776" y="4203"/>
                  <a:pt x="14712" y="4076"/>
                  <a:pt x="14585" y="4076"/>
                </a:cubicBezTo>
                <a:lnTo>
                  <a:pt x="13438" y="4076"/>
                </a:lnTo>
                <a:cubicBezTo>
                  <a:pt x="13502" y="3885"/>
                  <a:pt x="13566" y="3630"/>
                  <a:pt x="13629" y="3439"/>
                </a:cubicBezTo>
                <a:lnTo>
                  <a:pt x="14202" y="3439"/>
                </a:lnTo>
                <a:cubicBezTo>
                  <a:pt x="14330" y="3439"/>
                  <a:pt x="14393" y="3312"/>
                  <a:pt x="14457" y="3184"/>
                </a:cubicBezTo>
                <a:cubicBezTo>
                  <a:pt x="14457" y="3057"/>
                  <a:pt x="14330" y="2929"/>
                  <a:pt x="14202" y="2929"/>
                </a:cubicBezTo>
                <a:lnTo>
                  <a:pt x="13629" y="2929"/>
                </a:lnTo>
                <a:cubicBezTo>
                  <a:pt x="13629" y="2802"/>
                  <a:pt x="13566" y="2675"/>
                  <a:pt x="13566" y="2547"/>
                </a:cubicBezTo>
                <a:cubicBezTo>
                  <a:pt x="13502" y="2356"/>
                  <a:pt x="13566" y="2165"/>
                  <a:pt x="13629" y="1974"/>
                </a:cubicBezTo>
                <a:cubicBezTo>
                  <a:pt x="13757" y="1847"/>
                  <a:pt x="13948" y="1783"/>
                  <a:pt x="14139" y="1783"/>
                </a:cubicBezTo>
                <a:lnTo>
                  <a:pt x="14457" y="1783"/>
                </a:lnTo>
                <a:cubicBezTo>
                  <a:pt x="14585" y="1783"/>
                  <a:pt x="14648" y="1656"/>
                  <a:pt x="14712" y="1528"/>
                </a:cubicBezTo>
                <a:cubicBezTo>
                  <a:pt x="14712" y="1401"/>
                  <a:pt x="14585" y="1274"/>
                  <a:pt x="14457" y="1274"/>
                </a:cubicBezTo>
                <a:close/>
                <a:moveTo>
                  <a:pt x="2039" y="1146"/>
                </a:moveTo>
                <a:cubicBezTo>
                  <a:pt x="1911" y="1146"/>
                  <a:pt x="1848" y="1210"/>
                  <a:pt x="1784" y="1337"/>
                </a:cubicBezTo>
                <a:cubicBezTo>
                  <a:pt x="1784" y="1465"/>
                  <a:pt x="1911" y="1592"/>
                  <a:pt x="2039" y="1592"/>
                </a:cubicBezTo>
                <a:lnTo>
                  <a:pt x="2357" y="1592"/>
                </a:lnTo>
                <a:cubicBezTo>
                  <a:pt x="2612" y="1592"/>
                  <a:pt x="2867" y="1783"/>
                  <a:pt x="2994" y="2038"/>
                </a:cubicBezTo>
                <a:lnTo>
                  <a:pt x="2039" y="2038"/>
                </a:lnTo>
                <a:cubicBezTo>
                  <a:pt x="1911" y="2038"/>
                  <a:pt x="1848" y="2102"/>
                  <a:pt x="1784" y="2229"/>
                </a:cubicBezTo>
                <a:cubicBezTo>
                  <a:pt x="1784" y="2420"/>
                  <a:pt x="1911" y="2547"/>
                  <a:pt x="2039" y="2547"/>
                </a:cubicBezTo>
                <a:lnTo>
                  <a:pt x="2930" y="2547"/>
                </a:lnTo>
                <a:cubicBezTo>
                  <a:pt x="2867" y="2802"/>
                  <a:pt x="2612" y="2929"/>
                  <a:pt x="2357" y="2929"/>
                </a:cubicBezTo>
                <a:lnTo>
                  <a:pt x="2039" y="2929"/>
                </a:lnTo>
                <a:cubicBezTo>
                  <a:pt x="1975" y="2929"/>
                  <a:pt x="1911" y="2993"/>
                  <a:pt x="1848" y="2993"/>
                </a:cubicBezTo>
                <a:cubicBezTo>
                  <a:pt x="1720" y="3121"/>
                  <a:pt x="1720" y="3248"/>
                  <a:pt x="1848" y="3375"/>
                </a:cubicBezTo>
                <a:lnTo>
                  <a:pt x="3058" y="4649"/>
                </a:lnTo>
                <a:cubicBezTo>
                  <a:pt x="3132" y="4724"/>
                  <a:pt x="3207" y="4754"/>
                  <a:pt x="3282" y="4754"/>
                </a:cubicBezTo>
                <a:cubicBezTo>
                  <a:pt x="3334" y="4754"/>
                  <a:pt x="3387" y="4739"/>
                  <a:pt x="3440" y="4713"/>
                </a:cubicBezTo>
                <a:cubicBezTo>
                  <a:pt x="3567" y="4585"/>
                  <a:pt x="3567" y="4458"/>
                  <a:pt x="3440" y="4331"/>
                </a:cubicBezTo>
                <a:lnTo>
                  <a:pt x="2612" y="3439"/>
                </a:lnTo>
                <a:cubicBezTo>
                  <a:pt x="3058" y="3312"/>
                  <a:pt x="3376" y="2993"/>
                  <a:pt x="3503" y="2547"/>
                </a:cubicBezTo>
                <a:lnTo>
                  <a:pt x="3695" y="2547"/>
                </a:lnTo>
                <a:cubicBezTo>
                  <a:pt x="3822" y="2547"/>
                  <a:pt x="3886" y="2420"/>
                  <a:pt x="3949" y="2293"/>
                </a:cubicBezTo>
                <a:cubicBezTo>
                  <a:pt x="3949" y="2165"/>
                  <a:pt x="3822" y="2038"/>
                  <a:pt x="3695" y="2038"/>
                </a:cubicBezTo>
                <a:lnTo>
                  <a:pt x="3440" y="2038"/>
                </a:lnTo>
                <a:cubicBezTo>
                  <a:pt x="3440" y="1911"/>
                  <a:pt x="3376" y="1719"/>
                  <a:pt x="3249" y="1592"/>
                </a:cubicBezTo>
                <a:lnTo>
                  <a:pt x="3695" y="1592"/>
                </a:lnTo>
                <a:cubicBezTo>
                  <a:pt x="3822" y="1592"/>
                  <a:pt x="3949" y="1528"/>
                  <a:pt x="3949" y="1401"/>
                </a:cubicBezTo>
                <a:cubicBezTo>
                  <a:pt x="3949" y="1274"/>
                  <a:pt x="3822" y="1146"/>
                  <a:pt x="3695" y="1146"/>
                </a:cubicBezTo>
                <a:close/>
                <a:moveTo>
                  <a:pt x="2867" y="509"/>
                </a:moveTo>
                <a:cubicBezTo>
                  <a:pt x="4204" y="509"/>
                  <a:pt x="5287" y="1592"/>
                  <a:pt x="5287" y="2929"/>
                </a:cubicBezTo>
                <a:cubicBezTo>
                  <a:pt x="5287" y="4267"/>
                  <a:pt x="4204" y="5349"/>
                  <a:pt x="2867" y="5349"/>
                </a:cubicBezTo>
                <a:cubicBezTo>
                  <a:pt x="1529" y="5349"/>
                  <a:pt x="447" y="4267"/>
                  <a:pt x="447" y="2929"/>
                </a:cubicBezTo>
                <a:cubicBezTo>
                  <a:pt x="447" y="1592"/>
                  <a:pt x="1529" y="509"/>
                  <a:pt x="2867" y="509"/>
                </a:cubicBezTo>
                <a:close/>
                <a:moveTo>
                  <a:pt x="8089" y="6687"/>
                </a:moveTo>
                <a:lnTo>
                  <a:pt x="8089" y="8088"/>
                </a:lnTo>
                <a:lnTo>
                  <a:pt x="7898" y="8088"/>
                </a:lnTo>
                <a:cubicBezTo>
                  <a:pt x="7707" y="8088"/>
                  <a:pt x="7516" y="7897"/>
                  <a:pt x="7516" y="7642"/>
                </a:cubicBezTo>
                <a:lnTo>
                  <a:pt x="7516" y="7196"/>
                </a:lnTo>
                <a:cubicBezTo>
                  <a:pt x="7516" y="6942"/>
                  <a:pt x="7707" y="6687"/>
                  <a:pt x="7898" y="6687"/>
                </a:cubicBezTo>
                <a:close/>
                <a:moveTo>
                  <a:pt x="8726" y="8597"/>
                </a:moveTo>
                <a:cubicBezTo>
                  <a:pt x="8917" y="8597"/>
                  <a:pt x="9108" y="8788"/>
                  <a:pt x="9108" y="9043"/>
                </a:cubicBezTo>
                <a:lnTo>
                  <a:pt x="9108" y="9553"/>
                </a:lnTo>
                <a:cubicBezTo>
                  <a:pt x="9108" y="9807"/>
                  <a:pt x="8980" y="9998"/>
                  <a:pt x="8726" y="9998"/>
                </a:cubicBezTo>
                <a:lnTo>
                  <a:pt x="8535" y="9998"/>
                </a:lnTo>
                <a:lnTo>
                  <a:pt x="8535" y="8597"/>
                </a:lnTo>
                <a:close/>
                <a:moveTo>
                  <a:pt x="8343" y="5668"/>
                </a:moveTo>
                <a:cubicBezTo>
                  <a:pt x="8216" y="5668"/>
                  <a:pt x="8089" y="5795"/>
                  <a:pt x="8089" y="5923"/>
                </a:cubicBezTo>
                <a:lnTo>
                  <a:pt x="8089" y="6241"/>
                </a:lnTo>
                <a:lnTo>
                  <a:pt x="7898" y="6241"/>
                </a:lnTo>
                <a:cubicBezTo>
                  <a:pt x="7388" y="6241"/>
                  <a:pt x="7006" y="6623"/>
                  <a:pt x="7006" y="7196"/>
                </a:cubicBezTo>
                <a:lnTo>
                  <a:pt x="7006" y="7642"/>
                </a:lnTo>
                <a:cubicBezTo>
                  <a:pt x="7006" y="8152"/>
                  <a:pt x="7388" y="8597"/>
                  <a:pt x="7898" y="8597"/>
                </a:cubicBezTo>
                <a:lnTo>
                  <a:pt x="8089" y="8597"/>
                </a:lnTo>
                <a:lnTo>
                  <a:pt x="8089" y="9998"/>
                </a:lnTo>
                <a:lnTo>
                  <a:pt x="7898" y="9998"/>
                </a:lnTo>
                <a:cubicBezTo>
                  <a:pt x="7707" y="9998"/>
                  <a:pt x="7516" y="9807"/>
                  <a:pt x="7516" y="9553"/>
                </a:cubicBezTo>
                <a:cubicBezTo>
                  <a:pt x="7516" y="9425"/>
                  <a:pt x="7388" y="9298"/>
                  <a:pt x="7325" y="9298"/>
                </a:cubicBezTo>
                <a:cubicBezTo>
                  <a:pt x="7133" y="9298"/>
                  <a:pt x="7006" y="9362"/>
                  <a:pt x="7006" y="9553"/>
                </a:cubicBezTo>
                <a:cubicBezTo>
                  <a:pt x="7006" y="10062"/>
                  <a:pt x="7388" y="10508"/>
                  <a:pt x="7898" y="10508"/>
                </a:cubicBezTo>
                <a:lnTo>
                  <a:pt x="8089" y="10508"/>
                </a:lnTo>
                <a:lnTo>
                  <a:pt x="8089" y="10763"/>
                </a:lnTo>
                <a:cubicBezTo>
                  <a:pt x="8089" y="10890"/>
                  <a:pt x="8152" y="11017"/>
                  <a:pt x="8280" y="11017"/>
                </a:cubicBezTo>
                <a:cubicBezTo>
                  <a:pt x="8407" y="11017"/>
                  <a:pt x="8535" y="10890"/>
                  <a:pt x="8535" y="10763"/>
                </a:cubicBezTo>
                <a:lnTo>
                  <a:pt x="8535" y="10508"/>
                </a:lnTo>
                <a:lnTo>
                  <a:pt x="8726" y="10508"/>
                </a:lnTo>
                <a:cubicBezTo>
                  <a:pt x="9235" y="10508"/>
                  <a:pt x="9617" y="10062"/>
                  <a:pt x="9617" y="9553"/>
                </a:cubicBezTo>
                <a:lnTo>
                  <a:pt x="9617" y="9043"/>
                </a:lnTo>
                <a:cubicBezTo>
                  <a:pt x="9617" y="8534"/>
                  <a:pt x="9235" y="8088"/>
                  <a:pt x="8726" y="8088"/>
                </a:cubicBezTo>
                <a:lnTo>
                  <a:pt x="8535" y="8088"/>
                </a:lnTo>
                <a:lnTo>
                  <a:pt x="8535" y="6687"/>
                </a:lnTo>
                <a:lnTo>
                  <a:pt x="8726" y="6687"/>
                </a:lnTo>
                <a:cubicBezTo>
                  <a:pt x="8917" y="6687"/>
                  <a:pt x="9108" y="6942"/>
                  <a:pt x="9108" y="7133"/>
                </a:cubicBezTo>
                <a:cubicBezTo>
                  <a:pt x="9108" y="7260"/>
                  <a:pt x="9235" y="7387"/>
                  <a:pt x="9299" y="7387"/>
                </a:cubicBezTo>
                <a:cubicBezTo>
                  <a:pt x="9334" y="7399"/>
                  <a:pt x="9367" y="7404"/>
                  <a:pt x="9397" y="7404"/>
                </a:cubicBezTo>
                <a:cubicBezTo>
                  <a:pt x="9532" y="7404"/>
                  <a:pt x="9617" y="7300"/>
                  <a:pt x="9617" y="7196"/>
                </a:cubicBezTo>
                <a:cubicBezTo>
                  <a:pt x="9617" y="6623"/>
                  <a:pt x="9235" y="6241"/>
                  <a:pt x="8726" y="6241"/>
                </a:cubicBezTo>
                <a:lnTo>
                  <a:pt x="8535" y="6241"/>
                </a:lnTo>
                <a:lnTo>
                  <a:pt x="8535" y="5923"/>
                </a:lnTo>
                <a:cubicBezTo>
                  <a:pt x="8535" y="5795"/>
                  <a:pt x="8471" y="5732"/>
                  <a:pt x="8343" y="5668"/>
                </a:cubicBezTo>
                <a:close/>
                <a:moveTo>
                  <a:pt x="14075" y="12291"/>
                </a:moveTo>
                <a:cubicBezTo>
                  <a:pt x="13502" y="12291"/>
                  <a:pt x="13056" y="12609"/>
                  <a:pt x="12801" y="13119"/>
                </a:cubicBezTo>
                <a:lnTo>
                  <a:pt x="12356" y="13119"/>
                </a:lnTo>
                <a:cubicBezTo>
                  <a:pt x="12228" y="13119"/>
                  <a:pt x="12101" y="13183"/>
                  <a:pt x="12101" y="13310"/>
                </a:cubicBezTo>
                <a:cubicBezTo>
                  <a:pt x="12037" y="13437"/>
                  <a:pt x="12165" y="13565"/>
                  <a:pt x="12292" y="13565"/>
                </a:cubicBezTo>
                <a:lnTo>
                  <a:pt x="12610" y="13565"/>
                </a:lnTo>
                <a:cubicBezTo>
                  <a:pt x="12610" y="13628"/>
                  <a:pt x="12610" y="13756"/>
                  <a:pt x="12610" y="13819"/>
                </a:cubicBezTo>
                <a:cubicBezTo>
                  <a:pt x="12610" y="13883"/>
                  <a:pt x="12610" y="13947"/>
                  <a:pt x="12610" y="14010"/>
                </a:cubicBezTo>
                <a:lnTo>
                  <a:pt x="12228" y="14010"/>
                </a:lnTo>
                <a:cubicBezTo>
                  <a:pt x="12228" y="14010"/>
                  <a:pt x="12165" y="14010"/>
                  <a:pt x="12165" y="14074"/>
                </a:cubicBezTo>
                <a:cubicBezTo>
                  <a:pt x="11973" y="14265"/>
                  <a:pt x="12101" y="14520"/>
                  <a:pt x="12292" y="14520"/>
                </a:cubicBezTo>
                <a:lnTo>
                  <a:pt x="12738" y="14520"/>
                </a:lnTo>
                <a:cubicBezTo>
                  <a:pt x="12992" y="14966"/>
                  <a:pt x="13502" y="15284"/>
                  <a:pt x="14075" y="15284"/>
                </a:cubicBezTo>
                <a:cubicBezTo>
                  <a:pt x="14330" y="15284"/>
                  <a:pt x="14521" y="15220"/>
                  <a:pt x="14776" y="15093"/>
                </a:cubicBezTo>
                <a:cubicBezTo>
                  <a:pt x="14776" y="15093"/>
                  <a:pt x="14839" y="15029"/>
                  <a:pt x="14839" y="15029"/>
                </a:cubicBezTo>
                <a:cubicBezTo>
                  <a:pt x="14889" y="14830"/>
                  <a:pt x="14745" y="14670"/>
                  <a:pt x="14618" y="14670"/>
                </a:cubicBezTo>
                <a:cubicBezTo>
                  <a:pt x="14583" y="14670"/>
                  <a:pt x="14549" y="14683"/>
                  <a:pt x="14521" y="14711"/>
                </a:cubicBezTo>
                <a:cubicBezTo>
                  <a:pt x="14330" y="14775"/>
                  <a:pt x="14202" y="14775"/>
                  <a:pt x="14075" y="14775"/>
                </a:cubicBezTo>
                <a:cubicBezTo>
                  <a:pt x="13757" y="14775"/>
                  <a:pt x="13566" y="14647"/>
                  <a:pt x="13375" y="14520"/>
                </a:cubicBezTo>
                <a:lnTo>
                  <a:pt x="14139" y="14520"/>
                </a:lnTo>
                <a:cubicBezTo>
                  <a:pt x="14139" y="14520"/>
                  <a:pt x="14202" y="14520"/>
                  <a:pt x="14202" y="14456"/>
                </a:cubicBezTo>
                <a:cubicBezTo>
                  <a:pt x="14393" y="14265"/>
                  <a:pt x="14266" y="14010"/>
                  <a:pt x="14075" y="14010"/>
                </a:cubicBezTo>
                <a:lnTo>
                  <a:pt x="13120" y="14010"/>
                </a:lnTo>
                <a:cubicBezTo>
                  <a:pt x="13120" y="13947"/>
                  <a:pt x="13056" y="13883"/>
                  <a:pt x="13056" y="13819"/>
                </a:cubicBezTo>
                <a:cubicBezTo>
                  <a:pt x="13056" y="13756"/>
                  <a:pt x="13120" y="13692"/>
                  <a:pt x="13120" y="13565"/>
                </a:cubicBezTo>
                <a:lnTo>
                  <a:pt x="14075" y="13565"/>
                </a:lnTo>
                <a:cubicBezTo>
                  <a:pt x="14202" y="13565"/>
                  <a:pt x="14266" y="13501"/>
                  <a:pt x="14330" y="13374"/>
                </a:cubicBezTo>
                <a:cubicBezTo>
                  <a:pt x="14330" y="13246"/>
                  <a:pt x="14202" y="13119"/>
                  <a:pt x="14075" y="13119"/>
                </a:cubicBezTo>
                <a:lnTo>
                  <a:pt x="13375" y="13119"/>
                </a:lnTo>
                <a:cubicBezTo>
                  <a:pt x="13566" y="12928"/>
                  <a:pt x="13820" y="12800"/>
                  <a:pt x="14075" y="12800"/>
                </a:cubicBezTo>
                <a:cubicBezTo>
                  <a:pt x="14202" y="12800"/>
                  <a:pt x="14393" y="12864"/>
                  <a:pt x="14521" y="12928"/>
                </a:cubicBezTo>
                <a:lnTo>
                  <a:pt x="14648" y="12928"/>
                </a:lnTo>
                <a:cubicBezTo>
                  <a:pt x="14712" y="12928"/>
                  <a:pt x="14776" y="12864"/>
                  <a:pt x="14839" y="12800"/>
                </a:cubicBezTo>
                <a:cubicBezTo>
                  <a:pt x="14903" y="12673"/>
                  <a:pt x="14839" y="12546"/>
                  <a:pt x="14712" y="12482"/>
                </a:cubicBezTo>
                <a:cubicBezTo>
                  <a:pt x="14521" y="12355"/>
                  <a:pt x="14330" y="12291"/>
                  <a:pt x="14075" y="12291"/>
                </a:cubicBezTo>
                <a:close/>
                <a:moveTo>
                  <a:pt x="1941" y="12217"/>
                </a:moveTo>
                <a:cubicBezTo>
                  <a:pt x="1892" y="12217"/>
                  <a:pt x="1838" y="12237"/>
                  <a:pt x="1784" y="12291"/>
                </a:cubicBezTo>
                <a:cubicBezTo>
                  <a:pt x="1657" y="12355"/>
                  <a:pt x="1657" y="12482"/>
                  <a:pt x="1720" y="12609"/>
                </a:cubicBezTo>
                <a:lnTo>
                  <a:pt x="2421" y="13565"/>
                </a:lnTo>
                <a:lnTo>
                  <a:pt x="2102" y="13565"/>
                </a:lnTo>
                <a:cubicBezTo>
                  <a:pt x="1975" y="13565"/>
                  <a:pt x="1911" y="13628"/>
                  <a:pt x="1848" y="13756"/>
                </a:cubicBezTo>
                <a:cubicBezTo>
                  <a:pt x="1848" y="13883"/>
                  <a:pt x="1975" y="14010"/>
                  <a:pt x="2102" y="14010"/>
                </a:cubicBezTo>
                <a:lnTo>
                  <a:pt x="2612" y="14010"/>
                </a:lnTo>
                <a:lnTo>
                  <a:pt x="2612" y="14393"/>
                </a:lnTo>
                <a:lnTo>
                  <a:pt x="2102" y="14393"/>
                </a:lnTo>
                <a:cubicBezTo>
                  <a:pt x="1975" y="14393"/>
                  <a:pt x="1911" y="14456"/>
                  <a:pt x="1848" y="14584"/>
                </a:cubicBezTo>
                <a:cubicBezTo>
                  <a:pt x="1848" y="14775"/>
                  <a:pt x="1975" y="14902"/>
                  <a:pt x="2102" y="14902"/>
                </a:cubicBezTo>
                <a:lnTo>
                  <a:pt x="2612" y="14902"/>
                </a:lnTo>
                <a:lnTo>
                  <a:pt x="2612" y="15411"/>
                </a:lnTo>
                <a:cubicBezTo>
                  <a:pt x="2612" y="15539"/>
                  <a:pt x="2676" y="15666"/>
                  <a:pt x="2803" y="15666"/>
                </a:cubicBezTo>
                <a:cubicBezTo>
                  <a:pt x="2838" y="15678"/>
                  <a:pt x="2871" y="15683"/>
                  <a:pt x="2901" y="15683"/>
                </a:cubicBezTo>
                <a:cubicBezTo>
                  <a:pt x="3036" y="15683"/>
                  <a:pt x="3121" y="15579"/>
                  <a:pt x="3121" y="15475"/>
                </a:cubicBezTo>
                <a:lnTo>
                  <a:pt x="3121" y="14902"/>
                </a:lnTo>
                <a:lnTo>
                  <a:pt x="3631" y="14902"/>
                </a:lnTo>
                <a:cubicBezTo>
                  <a:pt x="3758" y="14902"/>
                  <a:pt x="3822" y="14775"/>
                  <a:pt x="3886" y="14647"/>
                </a:cubicBezTo>
                <a:cubicBezTo>
                  <a:pt x="3886" y="14520"/>
                  <a:pt x="3758" y="14393"/>
                  <a:pt x="3631" y="14393"/>
                </a:cubicBezTo>
                <a:lnTo>
                  <a:pt x="3121" y="14393"/>
                </a:lnTo>
                <a:lnTo>
                  <a:pt x="3121" y="14010"/>
                </a:lnTo>
                <a:lnTo>
                  <a:pt x="3631" y="14010"/>
                </a:lnTo>
                <a:cubicBezTo>
                  <a:pt x="3758" y="14010"/>
                  <a:pt x="3822" y="13947"/>
                  <a:pt x="3886" y="13819"/>
                </a:cubicBezTo>
                <a:cubicBezTo>
                  <a:pt x="3886" y="13692"/>
                  <a:pt x="3758" y="13565"/>
                  <a:pt x="3631" y="13565"/>
                </a:cubicBezTo>
                <a:lnTo>
                  <a:pt x="3312" y="13565"/>
                </a:lnTo>
                <a:lnTo>
                  <a:pt x="4013" y="12609"/>
                </a:lnTo>
                <a:cubicBezTo>
                  <a:pt x="4077" y="12482"/>
                  <a:pt x="4077" y="12355"/>
                  <a:pt x="3949" y="12291"/>
                </a:cubicBezTo>
                <a:cubicBezTo>
                  <a:pt x="3895" y="12237"/>
                  <a:pt x="3842" y="12217"/>
                  <a:pt x="3793" y="12217"/>
                </a:cubicBezTo>
                <a:cubicBezTo>
                  <a:pt x="3726" y="12217"/>
                  <a:pt x="3668" y="12254"/>
                  <a:pt x="3631" y="12291"/>
                </a:cubicBezTo>
                <a:lnTo>
                  <a:pt x="2867" y="13310"/>
                </a:lnTo>
                <a:lnTo>
                  <a:pt x="2102" y="12291"/>
                </a:lnTo>
                <a:cubicBezTo>
                  <a:pt x="2066" y="12254"/>
                  <a:pt x="2008" y="12217"/>
                  <a:pt x="1941" y="12217"/>
                </a:cubicBezTo>
                <a:close/>
                <a:moveTo>
                  <a:pt x="2867" y="11399"/>
                </a:moveTo>
                <a:cubicBezTo>
                  <a:pt x="4204" y="11399"/>
                  <a:pt x="5287" y="12482"/>
                  <a:pt x="5287" y="13819"/>
                </a:cubicBezTo>
                <a:cubicBezTo>
                  <a:pt x="5287" y="15157"/>
                  <a:pt x="4204" y="16239"/>
                  <a:pt x="2867" y="16239"/>
                </a:cubicBezTo>
                <a:cubicBezTo>
                  <a:pt x="1529" y="16239"/>
                  <a:pt x="447" y="15157"/>
                  <a:pt x="447" y="13819"/>
                </a:cubicBezTo>
                <a:cubicBezTo>
                  <a:pt x="447" y="12482"/>
                  <a:pt x="1529" y="11399"/>
                  <a:pt x="2867" y="11399"/>
                </a:cubicBezTo>
                <a:close/>
                <a:moveTo>
                  <a:pt x="13757" y="11399"/>
                </a:moveTo>
                <a:cubicBezTo>
                  <a:pt x="15094" y="11399"/>
                  <a:pt x="16177" y="12482"/>
                  <a:pt x="16177" y="13819"/>
                </a:cubicBezTo>
                <a:cubicBezTo>
                  <a:pt x="16177" y="15157"/>
                  <a:pt x="15094" y="16239"/>
                  <a:pt x="13757" y="16239"/>
                </a:cubicBezTo>
                <a:cubicBezTo>
                  <a:pt x="12419" y="16239"/>
                  <a:pt x="11337" y="15157"/>
                  <a:pt x="11337" y="13819"/>
                </a:cubicBezTo>
                <a:cubicBezTo>
                  <a:pt x="11337" y="12482"/>
                  <a:pt x="12419" y="11399"/>
                  <a:pt x="13757" y="11399"/>
                </a:cubicBezTo>
                <a:close/>
                <a:moveTo>
                  <a:pt x="2867" y="0"/>
                </a:moveTo>
                <a:cubicBezTo>
                  <a:pt x="1275" y="0"/>
                  <a:pt x="1" y="1274"/>
                  <a:pt x="1" y="2929"/>
                </a:cubicBezTo>
                <a:cubicBezTo>
                  <a:pt x="1" y="4522"/>
                  <a:pt x="1275" y="5795"/>
                  <a:pt x="2867" y="5795"/>
                </a:cubicBezTo>
                <a:cubicBezTo>
                  <a:pt x="3567" y="5795"/>
                  <a:pt x="4204" y="5540"/>
                  <a:pt x="4713" y="5095"/>
                </a:cubicBezTo>
                <a:lnTo>
                  <a:pt x="5414" y="5795"/>
                </a:lnTo>
                <a:cubicBezTo>
                  <a:pt x="4905" y="6305"/>
                  <a:pt x="4586" y="7005"/>
                  <a:pt x="4459" y="7769"/>
                </a:cubicBezTo>
                <a:cubicBezTo>
                  <a:pt x="4459" y="7897"/>
                  <a:pt x="4522" y="8024"/>
                  <a:pt x="4650" y="8024"/>
                </a:cubicBezTo>
                <a:cubicBezTo>
                  <a:pt x="4841" y="8024"/>
                  <a:pt x="4905" y="7960"/>
                  <a:pt x="4968" y="7833"/>
                </a:cubicBezTo>
                <a:cubicBezTo>
                  <a:pt x="5096" y="7069"/>
                  <a:pt x="5478" y="6305"/>
                  <a:pt x="6115" y="5795"/>
                </a:cubicBezTo>
                <a:cubicBezTo>
                  <a:pt x="6688" y="5286"/>
                  <a:pt x="7516" y="4967"/>
                  <a:pt x="8343" y="4967"/>
                </a:cubicBezTo>
                <a:cubicBezTo>
                  <a:pt x="10190" y="4967"/>
                  <a:pt x="11719" y="6496"/>
                  <a:pt x="11719" y="8343"/>
                </a:cubicBezTo>
                <a:cubicBezTo>
                  <a:pt x="11719" y="10189"/>
                  <a:pt x="10190" y="11718"/>
                  <a:pt x="8343" y="11718"/>
                </a:cubicBezTo>
                <a:cubicBezTo>
                  <a:pt x="7516" y="11718"/>
                  <a:pt x="6688" y="11399"/>
                  <a:pt x="6115" y="10890"/>
                </a:cubicBezTo>
                <a:cubicBezTo>
                  <a:pt x="5478" y="10380"/>
                  <a:pt x="5096" y="9680"/>
                  <a:pt x="4968" y="8916"/>
                </a:cubicBezTo>
                <a:cubicBezTo>
                  <a:pt x="4968" y="8812"/>
                  <a:pt x="4883" y="8708"/>
                  <a:pt x="4783" y="8708"/>
                </a:cubicBezTo>
                <a:cubicBezTo>
                  <a:pt x="4760" y="8708"/>
                  <a:pt x="4737" y="8713"/>
                  <a:pt x="4713" y="8725"/>
                </a:cubicBezTo>
                <a:cubicBezTo>
                  <a:pt x="4586" y="8725"/>
                  <a:pt x="4459" y="8852"/>
                  <a:pt x="4522" y="8979"/>
                </a:cubicBezTo>
                <a:cubicBezTo>
                  <a:pt x="4586" y="9680"/>
                  <a:pt x="4968" y="10380"/>
                  <a:pt x="5414" y="10890"/>
                </a:cubicBezTo>
                <a:lnTo>
                  <a:pt x="4777" y="11590"/>
                </a:lnTo>
                <a:cubicBezTo>
                  <a:pt x="4268" y="11145"/>
                  <a:pt x="3567" y="10890"/>
                  <a:pt x="2867" y="10890"/>
                </a:cubicBezTo>
                <a:cubicBezTo>
                  <a:pt x="1275" y="10890"/>
                  <a:pt x="1" y="12227"/>
                  <a:pt x="1" y="13819"/>
                </a:cubicBezTo>
                <a:cubicBezTo>
                  <a:pt x="1" y="15411"/>
                  <a:pt x="1275" y="16685"/>
                  <a:pt x="2867" y="16685"/>
                </a:cubicBezTo>
                <a:cubicBezTo>
                  <a:pt x="4459" y="16685"/>
                  <a:pt x="5796" y="15411"/>
                  <a:pt x="5796" y="13819"/>
                </a:cubicBezTo>
                <a:cubicBezTo>
                  <a:pt x="5796" y="13119"/>
                  <a:pt x="5541" y="12418"/>
                  <a:pt x="5096" y="11909"/>
                </a:cubicBezTo>
                <a:lnTo>
                  <a:pt x="5796" y="11272"/>
                </a:lnTo>
                <a:cubicBezTo>
                  <a:pt x="6497" y="11845"/>
                  <a:pt x="7388" y="12164"/>
                  <a:pt x="8343" y="12164"/>
                </a:cubicBezTo>
                <a:cubicBezTo>
                  <a:pt x="9235" y="12164"/>
                  <a:pt x="10190" y="11845"/>
                  <a:pt x="10891" y="11272"/>
                </a:cubicBezTo>
                <a:lnTo>
                  <a:pt x="11528" y="11909"/>
                </a:lnTo>
                <a:cubicBezTo>
                  <a:pt x="11082" y="12418"/>
                  <a:pt x="10827" y="13055"/>
                  <a:pt x="10827" y="13819"/>
                </a:cubicBezTo>
                <a:cubicBezTo>
                  <a:pt x="10827" y="15411"/>
                  <a:pt x="12165" y="16685"/>
                  <a:pt x="13757" y="16685"/>
                </a:cubicBezTo>
                <a:cubicBezTo>
                  <a:pt x="15349" y="16685"/>
                  <a:pt x="16622" y="15411"/>
                  <a:pt x="16622" y="13819"/>
                </a:cubicBezTo>
                <a:cubicBezTo>
                  <a:pt x="16622" y="12164"/>
                  <a:pt x="15349" y="10890"/>
                  <a:pt x="13757" y="10890"/>
                </a:cubicBezTo>
                <a:cubicBezTo>
                  <a:pt x="13056" y="10890"/>
                  <a:pt x="12419" y="11145"/>
                  <a:pt x="11910" y="11590"/>
                </a:cubicBezTo>
                <a:lnTo>
                  <a:pt x="11209" y="10890"/>
                </a:lnTo>
                <a:cubicBezTo>
                  <a:pt x="11846" y="10253"/>
                  <a:pt x="12228" y="9362"/>
                  <a:pt x="12228" y="8343"/>
                </a:cubicBezTo>
                <a:cubicBezTo>
                  <a:pt x="12228" y="7387"/>
                  <a:pt x="11846" y="6496"/>
                  <a:pt x="11209" y="5795"/>
                </a:cubicBezTo>
                <a:lnTo>
                  <a:pt x="11910" y="5095"/>
                </a:lnTo>
                <a:cubicBezTo>
                  <a:pt x="12419" y="5540"/>
                  <a:pt x="13056" y="5795"/>
                  <a:pt x="13757" y="5795"/>
                </a:cubicBezTo>
                <a:cubicBezTo>
                  <a:pt x="15349" y="5795"/>
                  <a:pt x="16686" y="4522"/>
                  <a:pt x="16686" y="2929"/>
                </a:cubicBezTo>
                <a:cubicBezTo>
                  <a:pt x="16686" y="2738"/>
                  <a:pt x="16622" y="2611"/>
                  <a:pt x="16622" y="2420"/>
                </a:cubicBezTo>
                <a:cubicBezTo>
                  <a:pt x="16622" y="2293"/>
                  <a:pt x="16495" y="2229"/>
                  <a:pt x="16368" y="2229"/>
                </a:cubicBezTo>
                <a:cubicBezTo>
                  <a:pt x="16240" y="2293"/>
                  <a:pt x="16113" y="2420"/>
                  <a:pt x="16177" y="2547"/>
                </a:cubicBezTo>
                <a:cubicBezTo>
                  <a:pt x="16177" y="2675"/>
                  <a:pt x="16177" y="2802"/>
                  <a:pt x="16177" y="2929"/>
                </a:cubicBezTo>
                <a:cubicBezTo>
                  <a:pt x="16177" y="4267"/>
                  <a:pt x="15094" y="5349"/>
                  <a:pt x="13757" y="5349"/>
                </a:cubicBezTo>
                <a:cubicBezTo>
                  <a:pt x="12419" y="5349"/>
                  <a:pt x="11337" y="4267"/>
                  <a:pt x="11337" y="2929"/>
                </a:cubicBezTo>
                <a:cubicBezTo>
                  <a:pt x="11337" y="1592"/>
                  <a:pt x="12419" y="509"/>
                  <a:pt x="13757" y="509"/>
                </a:cubicBezTo>
                <a:cubicBezTo>
                  <a:pt x="14585" y="509"/>
                  <a:pt x="15285" y="892"/>
                  <a:pt x="15794" y="1528"/>
                </a:cubicBezTo>
                <a:cubicBezTo>
                  <a:pt x="15834" y="1607"/>
                  <a:pt x="15898" y="1662"/>
                  <a:pt x="15971" y="1662"/>
                </a:cubicBezTo>
                <a:cubicBezTo>
                  <a:pt x="16016" y="1662"/>
                  <a:pt x="16064" y="1641"/>
                  <a:pt x="16113" y="1592"/>
                </a:cubicBezTo>
                <a:cubicBezTo>
                  <a:pt x="16240" y="1528"/>
                  <a:pt x="16240" y="1401"/>
                  <a:pt x="16177" y="1274"/>
                </a:cubicBezTo>
                <a:cubicBezTo>
                  <a:pt x="15603" y="509"/>
                  <a:pt x="14712" y="0"/>
                  <a:pt x="13757" y="0"/>
                </a:cubicBezTo>
                <a:cubicBezTo>
                  <a:pt x="12165" y="0"/>
                  <a:pt x="10827" y="1274"/>
                  <a:pt x="10827" y="2929"/>
                </a:cubicBezTo>
                <a:cubicBezTo>
                  <a:pt x="10827" y="3630"/>
                  <a:pt x="11082" y="4267"/>
                  <a:pt x="11528" y="4776"/>
                </a:cubicBezTo>
                <a:lnTo>
                  <a:pt x="10891" y="5477"/>
                </a:lnTo>
                <a:cubicBezTo>
                  <a:pt x="10190" y="4840"/>
                  <a:pt x="9299" y="4522"/>
                  <a:pt x="8343" y="4522"/>
                </a:cubicBezTo>
                <a:cubicBezTo>
                  <a:pt x="7325" y="4522"/>
                  <a:pt x="6497" y="4840"/>
                  <a:pt x="5796" y="5413"/>
                </a:cubicBezTo>
                <a:lnTo>
                  <a:pt x="5796" y="5477"/>
                </a:lnTo>
                <a:lnTo>
                  <a:pt x="5096" y="4776"/>
                </a:lnTo>
                <a:cubicBezTo>
                  <a:pt x="5541" y="4267"/>
                  <a:pt x="5796" y="3630"/>
                  <a:pt x="5796" y="2929"/>
                </a:cubicBezTo>
                <a:cubicBezTo>
                  <a:pt x="5796" y="1337"/>
                  <a:pt x="4459" y="0"/>
                  <a:pt x="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382EE-73CA-15DE-72B9-6E58691DF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7549" y="2181025"/>
            <a:ext cx="2418000" cy="121260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Worker Dashboard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Job details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Map location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Apply for job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Chat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Profile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94014" y="1240971"/>
            <a:ext cx="2951529" cy="3388179"/>
          </a:xfrm>
        </p:spPr>
        <p:txBody>
          <a:bodyPr/>
          <a:lstStyle/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המשתמש חייב להכניס שם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מייל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וסיסמא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Validator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מוודא שהשדות תקינות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שכולם מלאים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שפורמט מתאים עבור כל אחד מהשדות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במידה ואחד מהשדות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Invalid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או שקיים כבר חשבון עם המייל שהוכנס נקבל התראה אדומה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התחברות דרך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Google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07270" y="274563"/>
            <a:ext cx="3046668" cy="672494"/>
          </a:xfrm>
        </p:spPr>
        <p:txBody>
          <a:bodyPr/>
          <a:lstStyle/>
          <a:p>
            <a:r>
              <a:rPr lang="en-US" sz="2400" dirty="0"/>
              <a:t>Sign Up 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1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DAEEB-8C2D-B57B-772F-3D5615A2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63" y="260417"/>
            <a:ext cx="2400423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94015" y="1240971"/>
            <a:ext cx="3046668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אם 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כבר יצר חשבון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הוא רק צריך להכניס את המייל והססמא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גם פה יש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Validator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שבודק את תקינות השדות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07270" y="274563"/>
            <a:ext cx="3046668" cy="672494"/>
          </a:xfrm>
        </p:spPr>
        <p:txBody>
          <a:bodyPr/>
          <a:lstStyle/>
          <a:p>
            <a:r>
              <a:rPr lang="en-US" sz="2400" dirty="0"/>
              <a:t>Login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2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1BFD50D-F483-DEF3-4B7B-34C2DF1D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19" y="237963"/>
            <a:ext cx="2406774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5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26972" y="1249135"/>
            <a:ext cx="2784022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לאחר הרשמה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היוזר צריך לבחור בתוך איזה תפקיד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Employer/ Worker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הוא משתמש באפליקציה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91542" y="70456"/>
            <a:ext cx="3046668" cy="672494"/>
          </a:xfrm>
        </p:spPr>
        <p:txBody>
          <a:bodyPr/>
          <a:lstStyle/>
          <a:p>
            <a:r>
              <a:rPr lang="en-US" sz="2400" dirty="0"/>
              <a:t>Choose profile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3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D789D-F52C-D5A2-6394-D9DE51EA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01" y="742950"/>
            <a:ext cx="2241039" cy="4268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115F9-A9FF-F51F-7FAA-729FBA94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94" y="721382"/>
            <a:ext cx="2241039" cy="42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4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02788" y="1159327"/>
            <a:ext cx="3263125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worker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יוכל להעדכן על העובדות שהוא נרשם עליהם ביומן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employer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יוכל להעדכן על העבודות שהוא ייצר ביומן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ניתן לשנות את פורמט היומן: חודשי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דו-שבועי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שבועי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עבור על עבודה שהיוזר נרשם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יצר העבודה תופיע בתוך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event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עם השם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והזמן הנכון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1784789" cy="672494"/>
          </a:xfrm>
        </p:spPr>
        <p:txBody>
          <a:bodyPr/>
          <a:lstStyle/>
          <a:p>
            <a:r>
              <a:rPr lang="en-US" sz="2400" dirty="0"/>
              <a:t>Calendar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4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97BBB-1BB1-C80C-0DCD-3E1C22EF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10" y="311034"/>
            <a:ext cx="2387723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51774" y="1273627"/>
            <a:ext cx="3548875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המעסיק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העובד יוכל לצפות בדף פרופיל שלו: שם, מייל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תיאור קצר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הוא גם יוכל לראות את 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reviews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שהעובדים כתבו עבורו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גם את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CurrentJobs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ו-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PastJobs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שהוא פרסם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הוא יוכל גם לעדכן בזמן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RealTime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את שדות בפרופיל שלו: להטעין תמונת פרופיל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גיל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מין ותיאור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1342027" cy="672494"/>
          </a:xfrm>
        </p:spPr>
        <p:txBody>
          <a:bodyPr/>
          <a:lstStyle/>
          <a:p>
            <a:r>
              <a:rPr lang="en-US" sz="2400" dirty="0"/>
              <a:t>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E8996-6A1B-F949-8414-1F0D5681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72" y="114647"/>
            <a:ext cx="2387723" cy="4559534"/>
          </a:xfrm>
          <a:prstGeom prst="rect">
            <a:avLst/>
          </a:prstGeom>
        </p:spPr>
      </p:pic>
      <p:sp>
        <p:nvSpPr>
          <p:cNvPr id="7" name="Google Shape;273;p44">
            <a:extLst>
              <a:ext uri="{FF2B5EF4-FFF2-40B4-BE49-F238E27FC236}">
                <a16:creationId xmlns:a16="http://schemas.microsoft.com/office/drawing/2014/main" id="{0029B0DB-5382-DD74-559D-5F07AD37C173}"/>
              </a:ext>
            </a:extLst>
          </p:cNvPr>
          <p:cNvSpPr/>
          <p:nvPr/>
        </p:nvSpPr>
        <p:spPr>
          <a:xfrm>
            <a:off x="-1285919" y="-1391803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r>
              <a:rPr lang="he-IL" sz="4400" dirty="0">
                <a:solidFill>
                  <a:schemeClr val="bg1"/>
                </a:solidFill>
              </a:rPr>
              <a:t>5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4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1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</p:spPr>
      </p:pic>
      <p:pic>
        <p:nvPicPr>
          <p:cNvPr id="471" name="Google Shape;471;p61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53435" r="7496"/>
          <a:stretch/>
        </p:blipFill>
        <p:spPr>
          <a:xfrm>
            <a:off x="5572200" y="0"/>
            <a:ext cx="3571801" cy="5143500"/>
          </a:xfrm>
          <a:prstGeom prst="rect">
            <a:avLst/>
          </a:prstGeom>
        </p:spPr>
      </p:pic>
      <p:sp>
        <p:nvSpPr>
          <p:cNvPr id="474" name="Google Shape;474;p61"/>
          <p:cNvSpPr txBox="1">
            <a:spLocks noGrp="1"/>
          </p:cNvSpPr>
          <p:nvPr>
            <p:ph type="title"/>
          </p:nvPr>
        </p:nvSpPr>
        <p:spPr>
          <a:xfrm>
            <a:off x="507729" y="1767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EMPLOYER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35686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56971" y="1314450"/>
            <a:ext cx="3227299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העבודות החדשות מתעדכנות בזמן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RealTime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ב-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dashboard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של המעסיק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כל עבודה מופיע בתוך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CardView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עם כל הפרטים: מיקום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שכר ותאריך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המעסיק יכול לראות כמה אנשים נרשמו לעבודה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2525935" cy="672494"/>
          </a:xfrm>
        </p:spPr>
        <p:txBody>
          <a:bodyPr/>
          <a:lstStyle/>
          <a:p>
            <a:r>
              <a:rPr lang="en-US" sz="2400" dirty="0"/>
              <a:t>Job Dashboard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F5978-880D-3E79-BE7A-41369F12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902" y="291983"/>
            <a:ext cx="2387723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9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86015" y="1134835"/>
            <a:ext cx="3359514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המעסיק יוכל לפרסם עבודה חדשה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שדות: שם של העבודה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תיאור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קטגוריה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תאריך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תחילת וסוף זמן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מספר עובדים הנדרשים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שכר ומיקום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תקינות השדות נבדקת ע"י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validator</a:t>
            </a: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בנוסף הוא יוכל להטעין תמונה (לא חובה)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בסוף לחיצה על כפתור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PostJob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2525935" cy="672494"/>
          </a:xfrm>
        </p:spPr>
        <p:txBody>
          <a:bodyPr/>
          <a:lstStyle/>
          <a:p>
            <a:r>
              <a:rPr lang="en-US" sz="2400" dirty="0"/>
              <a:t>Job Posting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AB6F68-C01F-AD29-AB14-129FE26C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593" y="282457"/>
            <a:ext cx="2368672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4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231" b="7404"/>
          <a:stretch/>
        </p:blipFill>
        <p:spPr>
          <a:xfrm>
            <a:off x="0" y="2515489"/>
            <a:ext cx="9142699" cy="2693324"/>
          </a:xfrm>
          <a:prstGeom prst="rect">
            <a:avLst/>
          </a:prstGeom>
        </p:spPr>
      </p:pic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135550" y="310900"/>
            <a:ext cx="4872900" cy="1126014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Our Team</a:t>
            </a:r>
            <a:endParaRPr sz="5400" dirty="0"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"/>
          </p:nvPr>
        </p:nvSpPr>
        <p:spPr>
          <a:xfrm>
            <a:off x="472878" y="1374468"/>
            <a:ext cx="8196942" cy="103093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sh" panose="020B0604020202020204" charset="0"/>
              </a:rPr>
              <a:t>Anthony Assayah      </a:t>
            </a:r>
            <a:r>
              <a:rPr lang="en-US" dirty="0" err="1">
                <a:latin typeface="Mulish" panose="020B0604020202020204" charset="0"/>
              </a:rPr>
              <a:t>Elad</a:t>
            </a:r>
            <a:r>
              <a:rPr lang="en-US" dirty="0">
                <a:latin typeface="Mulish" panose="020B0604020202020204" charset="0"/>
              </a:rPr>
              <a:t> </a:t>
            </a:r>
            <a:r>
              <a:rPr lang="en-US" dirty="0" err="1">
                <a:latin typeface="Mulish" panose="020B0604020202020204" charset="0"/>
              </a:rPr>
              <a:t>Sezanayev</a:t>
            </a:r>
            <a:r>
              <a:rPr lang="en-US" dirty="0">
                <a:latin typeface="Mulish" panose="020B0604020202020204" charset="0"/>
              </a:rPr>
              <a:t>         </a:t>
            </a:r>
            <a:r>
              <a:rPr lang="en-US" dirty="0" err="1">
                <a:latin typeface="Mulish" panose="020B0604020202020204" charset="0"/>
              </a:rPr>
              <a:t>Nerya</a:t>
            </a:r>
            <a:r>
              <a:rPr lang="en-US" dirty="0">
                <a:latin typeface="Mulish" panose="020B0604020202020204" charset="0"/>
              </a:rPr>
              <a:t> </a:t>
            </a:r>
            <a:r>
              <a:rPr lang="en-US" dirty="0" err="1">
                <a:latin typeface="Mulish" panose="020B0604020202020204" charset="0"/>
              </a:rPr>
              <a:t>Bigon</a:t>
            </a:r>
            <a:r>
              <a:rPr lang="en-US" dirty="0">
                <a:latin typeface="Mulish" panose="020B0604020202020204" charset="0"/>
              </a:rPr>
              <a:t>       </a:t>
            </a:r>
            <a:r>
              <a:rPr lang="en-US" dirty="0" err="1">
                <a:latin typeface="Mulish" panose="020B0604020202020204" charset="0"/>
              </a:rPr>
              <a:t>Lior</a:t>
            </a:r>
            <a:r>
              <a:rPr lang="en-US" dirty="0">
                <a:latin typeface="Mulish" panose="020B0604020202020204" charset="0"/>
              </a:rPr>
              <a:t> </a:t>
            </a:r>
            <a:r>
              <a:rPr lang="en-US" dirty="0" err="1">
                <a:latin typeface="Mulish" panose="020B0604020202020204" charset="0"/>
              </a:rPr>
              <a:t>Breitman</a:t>
            </a:r>
            <a:endParaRPr lang="en-US" dirty="0">
              <a:latin typeface="Mulish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sh" panose="020B0604020202020204" charset="0"/>
              </a:rPr>
              <a:t>     209971258               211909940              208240754         212733257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D550D-AFA8-CABE-4167-5C4A6F99762F}"/>
              </a:ext>
            </a:extLst>
          </p:cNvPr>
          <p:cNvSpPr txBox="1"/>
          <p:nvPr/>
        </p:nvSpPr>
        <p:spPr>
          <a:xfrm>
            <a:off x="2269672" y="2500482"/>
            <a:ext cx="511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Mulish Black" panose="020B0604020202020204" charset="0"/>
              </a:rPr>
              <a:t>Github</a:t>
            </a:r>
            <a:r>
              <a:rPr lang="en-US" dirty="0">
                <a:latin typeface="Mulish Black" panose="020B0604020202020204" charset="0"/>
              </a:rPr>
              <a:t>: https://github.com/eladsez/timeZmoney.git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570" r="39109"/>
          <a:stretch/>
        </p:blipFill>
        <p:spPr>
          <a:xfrm>
            <a:off x="2850" y="0"/>
            <a:ext cx="4783501" cy="5143500"/>
          </a:xfrm>
          <a:prstGeom prst="rect">
            <a:avLst/>
          </a:prstGeom>
        </p:spPr>
      </p:pic>
      <p:sp>
        <p:nvSpPr>
          <p:cNvPr id="7" name="Google Shape;454;p59">
            <a:extLst>
              <a:ext uri="{FF2B5EF4-FFF2-40B4-BE49-F238E27FC236}">
                <a16:creationId xmlns:a16="http://schemas.microsoft.com/office/drawing/2014/main" id="{6865190B-5E52-EC21-D4DB-DB3A4C064402}"/>
              </a:ext>
            </a:extLst>
          </p:cNvPr>
          <p:cNvSpPr txBox="1">
            <a:spLocks/>
          </p:cNvSpPr>
          <p:nvPr/>
        </p:nvSpPr>
        <p:spPr>
          <a:xfrm>
            <a:off x="3169801" y="1883547"/>
            <a:ext cx="4424532" cy="120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r>
              <a:rPr lang="en-US" sz="6000" dirty="0"/>
              <a:t>WORKER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86014" y="1232807"/>
            <a:ext cx="3179899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העובד יוכל לראות את כל העבודות החדשות ב-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dashboard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שלו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כל העבודות מחולקות לפי קטגוריות שונות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כל עבודה תופיע בתוך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CardView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עם שם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מיקום ותאריך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2525935" cy="672494"/>
          </a:xfrm>
        </p:spPr>
        <p:txBody>
          <a:bodyPr/>
          <a:lstStyle/>
          <a:p>
            <a:r>
              <a:rPr lang="en-US" sz="2400" dirty="0"/>
              <a:t>Job Dashboard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BEE7B-36A1-3C09-878D-B7FC74FD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738" y="368636"/>
            <a:ext cx="2387723" cy="4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9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03673" y="114647"/>
            <a:ext cx="2868328" cy="672494"/>
          </a:xfrm>
        </p:spPr>
        <p:txBody>
          <a:bodyPr/>
          <a:lstStyle/>
          <a:p>
            <a:r>
              <a:rPr lang="en-US" sz="2400" dirty="0"/>
              <a:t>Job application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7B019D4F-A51E-DF0C-8685-9B899D10BB45}"/>
              </a:ext>
            </a:extLst>
          </p:cNvPr>
          <p:cNvSpPr txBox="1">
            <a:spLocks/>
          </p:cNvSpPr>
          <p:nvPr/>
        </p:nvSpPr>
        <p:spPr>
          <a:xfrm>
            <a:off x="1686014" y="1232807"/>
            <a:ext cx="3628936" cy="338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העובד יוכל להרשם לעבודה על ידי לחיצה על העבודה שהוא בחר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בתוך המסך של 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Job details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מופיעים את כל הפרטים: מיקום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תאריך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כמות עובדים הנדרשים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תיאור קצר של העבודה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הוא יוכל להכנס לפרופיל של המעסיק שלו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לחיצה על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Apply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וקבלת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notification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ירוקה אם הוא הצליח להרשם או אדומה במידה והוא כבר נרשם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34F7B-4252-00C0-C621-C83E53D5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11" y="114647"/>
            <a:ext cx="2349621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7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03672" y="114647"/>
            <a:ext cx="3522845" cy="672494"/>
          </a:xfrm>
        </p:spPr>
        <p:txBody>
          <a:bodyPr/>
          <a:lstStyle/>
          <a:p>
            <a:r>
              <a:rPr lang="en-US" sz="2400" dirty="0"/>
              <a:t>Mapping job location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CF3DE131-A12F-76DF-BF57-09853BE3FDF1}"/>
              </a:ext>
            </a:extLst>
          </p:cNvPr>
          <p:cNvSpPr txBox="1">
            <a:spLocks/>
          </p:cNvSpPr>
          <p:nvPr/>
        </p:nvSpPr>
        <p:spPr>
          <a:xfrm>
            <a:off x="1686014" y="1232807"/>
            <a:ext cx="3628936" cy="338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העובד יוכל לראות את מיקום העבודה על מפה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על המפה תסומן את מיקומו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מיקום העבודה והמסלול בסגול בניהם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BF92F-0C14-914D-6DBF-336DE7AC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738" y="282457"/>
            <a:ext cx="2387723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2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6125" b="8881"/>
          <a:stretch/>
        </p:blipFill>
        <p:spPr>
          <a:xfrm>
            <a:off x="0" y="2314575"/>
            <a:ext cx="9144000" cy="2828926"/>
          </a:xfrm>
          <a:prstGeom prst="rect">
            <a:avLst/>
          </a:prstGeom>
        </p:spPr>
      </p:pic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1284000" y="31090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DIAGRAMS</a:t>
            </a:r>
            <a:endParaRPr sz="6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FFC2-B8F5-F863-3765-7875F36B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64" y="252520"/>
            <a:ext cx="7704000" cy="572700"/>
          </a:xfrm>
        </p:spPr>
        <p:txBody>
          <a:bodyPr/>
          <a:lstStyle/>
          <a:p>
            <a:r>
              <a:rPr lang="en-US" sz="2000" dirty="0"/>
              <a:t>Use case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56187D3-0C54-2E4E-D336-4ACC8665DE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3519"/>
          <a:stretch/>
        </p:blipFill>
        <p:spPr>
          <a:xfrm>
            <a:off x="612321" y="825220"/>
            <a:ext cx="8041822" cy="42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58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FFC2-B8F5-F863-3765-7875F36B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64" y="252520"/>
            <a:ext cx="7704000" cy="572700"/>
          </a:xfrm>
        </p:spPr>
        <p:txBody>
          <a:bodyPr/>
          <a:lstStyle/>
          <a:p>
            <a:r>
              <a:rPr lang="en-US" sz="2000" dirty="0"/>
              <a:t>Activity 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58DB39-5795-0C9A-92F7-A2B68EDD9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t="-4345" r="-323" b="9025"/>
          <a:stretch/>
        </p:blipFill>
        <p:spPr bwMode="auto">
          <a:xfrm>
            <a:off x="5413592" y="-199073"/>
            <a:ext cx="3011781" cy="55416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8F1DF67-21FC-F09A-9870-E713C21A0E21}"/>
              </a:ext>
            </a:extLst>
          </p:cNvPr>
          <p:cNvSpPr txBox="1">
            <a:spLocks/>
          </p:cNvSpPr>
          <p:nvPr/>
        </p:nvSpPr>
        <p:spPr>
          <a:xfrm>
            <a:off x="615589" y="1151163"/>
            <a:ext cx="4201340" cy="338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תרשים פעילות מציג את זרימה מפעילות לפעילות המערכת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פעיליות מתוארות: הרשמהת התרברות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חיפוש עבודה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עדכון פרופיל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דיאגרמה התנהגותית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מתמקד בעיקר בתהליך של האוביקט ונותן דגש לרצף ולתנאים שיש בתהליך (דוגמה: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Authentication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מפצל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מחבר  (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Fork / merge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פונקציונליות שונות 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80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FFC2-B8F5-F863-3765-7875F36B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64" y="252520"/>
            <a:ext cx="7704000" cy="572700"/>
          </a:xfrm>
        </p:spPr>
        <p:txBody>
          <a:bodyPr/>
          <a:lstStyle/>
          <a:p>
            <a:r>
              <a:rPr lang="en-US" sz="2000" dirty="0"/>
              <a:t>Sequence diagram</a:t>
            </a: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DC20A50-1E5A-8B47-716F-6F8E18D58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93" y="358398"/>
            <a:ext cx="5684653" cy="4702426"/>
          </a:xfrm>
          <a:prstGeom prst="rect">
            <a:avLst/>
          </a:prstGeo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2B34C349-F6EA-5904-FD55-DA55FC51534E}"/>
              </a:ext>
            </a:extLst>
          </p:cNvPr>
          <p:cNvSpPr txBox="1">
            <a:spLocks/>
          </p:cNvSpPr>
          <p:nvPr/>
        </p:nvSpPr>
        <p:spPr>
          <a:xfrm>
            <a:off x="484961" y="1261382"/>
            <a:ext cx="2503168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תרשים רצף הממחיש את סדר הפעילויות ברצף של הזמן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כל פונקציונליות מתאורת על ידי תרשים רצף נפרד: הרשמה היוזר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יצירת עבודה חדשה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דיאגרמה אנטרקציה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מתמקד בהודהות שמועברות בין ישויות במערכת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57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351FDAB-9737-9988-7FF3-BDFC74230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48" y="252520"/>
            <a:ext cx="6287052" cy="47580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0305D-4C35-CBF5-92D8-4C528FD58F48}"/>
              </a:ext>
            </a:extLst>
          </p:cNvPr>
          <p:cNvSpPr txBox="1">
            <a:spLocks/>
          </p:cNvSpPr>
          <p:nvPr/>
        </p:nvSpPr>
        <p:spPr>
          <a:xfrm>
            <a:off x="235461" y="2525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r>
              <a:rPr lang="en-US" sz="2000" dirty="0"/>
              <a:t>State machine diagram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DEC449B3-37C3-2873-9F79-1EF896F8B1CD}"/>
              </a:ext>
            </a:extLst>
          </p:cNvPr>
          <p:cNvSpPr txBox="1">
            <a:spLocks/>
          </p:cNvSpPr>
          <p:nvPr/>
        </p:nvSpPr>
        <p:spPr>
          <a:xfrm>
            <a:off x="294620" y="1155246"/>
            <a:ext cx="2562327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תרשים מצבים מתאר את זרימת האוביקט במצבים שונים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האוביקט עובר ממצב אחד למצב אחר לפי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transitions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actions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דוגמה: לאחר התחברות של המעסיק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אם הוא עבר את 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Auth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בהצחלה הוא יוכל לעבור למצב אחר שבו יוכל לבצע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actions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אחרים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3857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20305D-4C35-CBF5-92D8-4C528FD58F48}"/>
              </a:ext>
            </a:extLst>
          </p:cNvPr>
          <p:cNvSpPr txBox="1">
            <a:spLocks/>
          </p:cNvSpPr>
          <p:nvPr/>
        </p:nvSpPr>
        <p:spPr>
          <a:xfrm>
            <a:off x="235461" y="2525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r>
              <a:rPr lang="en-US" sz="2000" dirty="0"/>
              <a:t>Object diagram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DEC449B3-37C3-2873-9F79-1EF896F8B1CD}"/>
              </a:ext>
            </a:extLst>
          </p:cNvPr>
          <p:cNvSpPr txBox="1">
            <a:spLocks/>
          </p:cNvSpPr>
          <p:nvPr/>
        </p:nvSpPr>
        <p:spPr>
          <a:xfrm>
            <a:off x="203385" y="1095287"/>
            <a:ext cx="2562327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תרשים אוביקט מתאר מופע של מודל המחלקות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מגדיר את ערך הנוכחי של כל תכונה עבור אוביקט מסוים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דוגמה: עבור האוביקט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Job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employer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יצר אותו ו-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worker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שנרשם עליו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ניתן לראות את כל התכונות עבור כל מופע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AB3B0-2E07-A8E2-4E53-01B0BCEC2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"/>
          <a:stretch/>
        </p:blipFill>
        <p:spPr>
          <a:xfrm>
            <a:off x="2626919" y="634705"/>
            <a:ext cx="6378288" cy="4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3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195" r="33481"/>
          <a:stretch/>
        </p:blipFill>
        <p:spPr>
          <a:xfrm>
            <a:off x="2850" y="0"/>
            <a:ext cx="4783476" cy="5143500"/>
          </a:xfrm>
          <a:prstGeom prst="rect">
            <a:avLst/>
          </a:prstGeom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197675" y="359240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1"/>
          </p:nvPr>
        </p:nvSpPr>
        <p:spPr>
          <a:xfrm>
            <a:off x="4400853" y="1420585"/>
            <a:ext cx="4155318" cy="325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Welcome to </a:t>
            </a:r>
            <a:r>
              <a:rPr lang="en-US" sz="2000" i="1" dirty="0">
                <a:solidFill>
                  <a:schemeClr val="tx2"/>
                </a:solidFill>
              </a:rPr>
              <a:t>TimeZmoney</a:t>
            </a:r>
            <a:r>
              <a:rPr lang="en-US" sz="2000" dirty="0"/>
              <a:t>, the ultimate solution for finding daily work opportunities in your area. Our app connects individuals seeking flexible, short-term employment with businesses in need of reliable, temporary staff.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9"/>
          <p:cNvPicPr preferRelativeResize="0">
            <a:picLocks noGrp="1"/>
          </p:cNvPicPr>
          <p:nvPr>
            <p:ph type="pic" idx="6"/>
          </p:nvPr>
        </p:nvPicPr>
        <p:blipFill rotWithShape="1">
          <a:blip r:embed="rId9">
            <a:alphaModFix/>
          </a:blip>
          <a:srcRect l="41766" r="8422"/>
          <a:stretch/>
        </p:blipFill>
        <p:spPr>
          <a:xfrm>
            <a:off x="4579800" y="-11600"/>
            <a:ext cx="4564201" cy="5155200"/>
          </a:xfrm>
          <a:prstGeom prst="rect">
            <a:avLst/>
          </a:prstGeom>
        </p:spPr>
      </p:pic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0" y="268171"/>
            <a:ext cx="1207949" cy="580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Videos</a:t>
            </a:r>
            <a:endParaRPr sz="2400" dirty="0"/>
          </a:p>
        </p:txBody>
      </p:sp>
      <p:pic>
        <p:nvPicPr>
          <p:cNvPr id="3" name="WhatsApp Video 2023-01-15 at 09.25.52">
            <a:hlinkClick r:id="" action="ppaction://media"/>
            <a:extLst>
              <a:ext uri="{FF2B5EF4-FFF2-40B4-BE49-F238E27FC236}">
                <a16:creationId xmlns:a16="http://schemas.microsoft.com/office/drawing/2014/main" id="{EAB89A94-01F9-034A-8B56-0DC7EE0BF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31465" y="137181"/>
            <a:ext cx="2130879" cy="4735287"/>
          </a:xfrm>
          <a:prstGeom prst="rect">
            <a:avLst/>
          </a:prstGeom>
        </p:spPr>
      </p:pic>
      <p:pic>
        <p:nvPicPr>
          <p:cNvPr id="4" name="WhatsApp Video 2023-01-15 at 09.26.20">
            <a:hlinkClick r:id="" action="ppaction://media"/>
            <a:extLst>
              <a:ext uri="{FF2B5EF4-FFF2-40B4-BE49-F238E27FC236}">
                <a16:creationId xmlns:a16="http://schemas.microsoft.com/office/drawing/2014/main" id="{F03DE95E-5B9F-0D09-9DD9-B81FA65C18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68977" y="137182"/>
            <a:ext cx="2130879" cy="4735287"/>
          </a:xfrm>
          <a:prstGeom prst="rect">
            <a:avLst/>
          </a:prstGeom>
        </p:spPr>
      </p:pic>
      <p:pic>
        <p:nvPicPr>
          <p:cNvPr id="6" name="WhatsApp Video 2023-01-15 at 09.38.03">
            <a:hlinkClick r:id="" action="ppaction://media"/>
            <a:extLst>
              <a:ext uri="{FF2B5EF4-FFF2-40B4-BE49-F238E27FC236}">
                <a16:creationId xmlns:a16="http://schemas.microsoft.com/office/drawing/2014/main" id="{6E6C8FB5-84ED-AF1A-4824-16EF9727CD2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06489" y="137183"/>
            <a:ext cx="2130879" cy="4735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4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5" r="43816"/>
          <a:stretch/>
        </p:blipFill>
        <p:spPr>
          <a:xfrm>
            <a:off x="713223" y="967200"/>
            <a:ext cx="3209700" cy="3209100"/>
          </a:xfrm>
          <a:prstGeom prst="ellipse">
            <a:avLst/>
          </a:prstGeom>
        </p:spPr>
      </p:pic>
      <p:sp>
        <p:nvSpPr>
          <p:cNvPr id="610" name="Google Shape;610;p67"/>
          <p:cNvSpPr txBox="1">
            <a:spLocks noGrp="1"/>
          </p:cNvSpPr>
          <p:nvPr>
            <p:ph type="title"/>
          </p:nvPr>
        </p:nvSpPr>
        <p:spPr>
          <a:xfrm>
            <a:off x="4161070" y="442762"/>
            <a:ext cx="4339200" cy="644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611" name="Google Shape;611;p67"/>
          <p:cNvSpPr txBox="1">
            <a:spLocks noGrp="1"/>
          </p:cNvSpPr>
          <p:nvPr>
            <p:ph type="subTitle" idx="1"/>
          </p:nvPr>
        </p:nvSpPr>
        <p:spPr>
          <a:xfrm>
            <a:off x="4161070" y="1435885"/>
            <a:ext cx="4339200" cy="2602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פיתוח מערכת נוטיפיקציה</a:t>
            </a:r>
          </a:p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עבודות מעודפות</a:t>
            </a:r>
          </a:p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מערכת תשלום</a:t>
            </a:r>
          </a:p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אפליקציה רב שפות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פיתוח 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Chat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1"/>
          <p:cNvSpPr txBox="1">
            <a:spLocks noGrp="1"/>
          </p:cNvSpPr>
          <p:nvPr>
            <p:ph type="title"/>
          </p:nvPr>
        </p:nvSpPr>
        <p:spPr>
          <a:xfrm>
            <a:off x="2240792" y="1046475"/>
            <a:ext cx="4927938" cy="111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pic>
        <p:nvPicPr>
          <p:cNvPr id="810" name="Google Shape;8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58" y="3176839"/>
            <a:ext cx="2536802" cy="142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669851"/>
            <a:ext cx="2536802" cy="142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0833" y="2674875"/>
            <a:ext cx="2527897" cy="14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87199" y="3176843"/>
            <a:ext cx="2536798" cy="142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213689" y="200598"/>
            <a:ext cx="4716622" cy="402291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Similar Applications</a:t>
            </a:r>
            <a:endParaRPr sz="3600" dirty="0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89E4017-14E7-B2B8-38C8-245C2A13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2" y="965626"/>
            <a:ext cx="1975757" cy="72547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21FDC6-4277-36E4-B179-8D639873D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41" y="1820636"/>
            <a:ext cx="1450078" cy="306160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9DDC1-A1D8-16AB-F027-C1537179B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852" y="1820635"/>
            <a:ext cx="1497915" cy="3061607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9925975-405F-FACA-BF77-8C00EAB7E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650" y="946454"/>
            <a:ext cx="2108214" cy="76381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076046-BEF1-07EB-B18A-659FA8B34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3495" y="1820635"/>
            <a:ext cx="1498042" cy="3067988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41F28D-808F-17A5-2F89-C63AC72C4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167" y="946454"/>
            <a:ext cx="1809962" cy="770506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49446A-B562-CD01-684A-EF0815F0B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8673" y="1820634"/>
            <a:ext cx="1510669" cy="3093851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127FC1-A30E-0654-F4E3-2DB26213C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852" y="1820634"/>
            <a:ext cx="1492712" cy="31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3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/>
          <p:nvPr/>
        </p:nvSpPr>
        <p:spPr>
          <a:xfrm>
            <a:off x="1156850" y="317789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63"/>
          <p:cNvSpPr/>
          <p:nvPr/>
        </p:nvSpPr>
        <p:spPr>
          <a:xfrm>
            <a:off x="6096549" y="317789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3"/>
          <p:cNvSpPr/>
          <p:nvPr/>
        </p:nvSpPr>
        <p:spPr>
          <a:xfrm>
            <a:off x="6096549" y="1337885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3"/>
          <p:cNvSpPr/>
          <p:nvPr/>
        </p:nvSpPr>
        <p:spPr>
          <a:xfrm>
            <a:off x="3626700" y="1337885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3"/>
          <p:cNvSpPr/>
          <p:nvPr/>
        </p:nvSpPr>
        <p:spPr>
          <a:xfrm>
            <a:off x="3626700" y="317789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3"/>
          <p:cNvSpPr/>
          <p:nvPr/>
        </p:nvSpPr>
        <p:spPr>
          <a:xfrm>
            <a:off x="1156850" y="1337885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3"/>
          <p:cNvSpPr txBox="1">
            <a:spLocks noGrp="1"/>
          </p:cNvSpPr>
          <p:nvPr>
            <p:ph type="subTitle" idx="2"/>
          </p:nvPr>
        </p:nvSpPr>
        <p:spPr>
          <a:xfrm>
            <a:off x="3624950" y="2191738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למעסיק לבחור עובדים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8" name="Google Shape;498;p63"/>
          <p:cNvSpPr txBox="1">
            <a:spLocks noGrp="1"/>
          </p:cNvSpPr>
          <p:nvPr>
            <p:ph type="subTitle" idx="5"/>
          </p:nvPr>
        </p:nvSpPr>
        <p:spPr>
          <a:xfrm>
            <a:off x="6096545" y="2189788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לעובד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להירשם לעבודה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714800" y="1851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דרישות פונקציונליות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0" name="Google Shape;500;p63"/>
          <p:cNvSpPr txBox="1">
            <a:spLocks noGrp="1"/>
          </p:cNvSpPr>
          <p:nvPr>
            <p:ph type="subTitle" idx="1"/>
          </p:nvPr>
        </p:nvSpPr>
        <p:spPr>
          <a:xfrm>
            <a:off x="1156850" y="2189746"/>
            <a:ext cx="18837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ליוזר להירשם  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להתחבר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1" name="Google Shape;501;p63"/>
          <p:cNvSpPr txBox="1">
            <a:spLocks noGrp="1"/>
          </p:cNvSpPr>
          <p:nvPr>
            <p:ph type="subTitle" idx="3"/>
          </p:nvPr>
        </p:nvSpPr>
        <p:spPr>
          <a:xfrm>
            <a:off x="1156850" y="4038493"/>
            <a:ext cx="18837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לעובד לחפש עבודות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2" name="Google Shape;502;p63"/>
          <p:cNvSpPr txBox="1">
            <a:spLocks noGrp="1"/>
          </p:cNvSpPr>
          <p:nvPr>
            <p:ph type="subTitle" idx="4"/>
          </p:nvPr>
        </p:nvSpPr>
        <p:spPr>
          <a:xfrm>
            <a:off x="3633900" y="403928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ליוזר לתת או לקבל ביקורות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3" name="Google Shape;503;p63"/>
          <p:cNvSpPr txBox="1">
            <a:spLocks noGrp="1"/>
          </p:cNvSpPr>
          <p:nvPr>
            <p:ph type="subTitle" idx="6"/>
          </p:nvPr>
        </p:nvSpPr>
        <p:spPr>
          <a:xfrm>
            <a:off x="6103750" y="403928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משיכת נתונים מהבסיס הנתונים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4" name="Google Shape;504;p63"/>
          <p:cNvSpPr txBox="1">
            <a:spLocks noGrp="1"/>
          </p:cNvSpPr>
          <p:nvPr>
            <p:ph type="subTitle" idx="7"/>
          </p:nvPr>
        </p:nvSpPr>
        <p:spPr>
          <a:xfrm>
            <a:off x="1167556" y="1988420"/>
            <a:ext cx="1798551" cy="2324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Sign up / Login</a:t>
            </a:r>
            <a:endParaRPr sz="1600" dirty="0"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8"/>
          </p:nvPr>
        </p:nvSpPr>
        <p:spPr>
          <a:xfrm>
            <a:off x="3633900" y="2049841"/>
            <a:ext cx="1819600" cy="193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Choose workers</a:t>
            </a:r>
            <a:endParaRPr sz="1600" dirty="0"/>
          </a:p>
        </p:txBody>
      </p:sp>
      <p:sp>
        <p:nvSpPr>
          <p:cNvPr id="506" name="Google Shape;506;p63"/>
          <p:cNvSpPr txBox="1">
            <a:spLocks noGrp="1"/>
          </p:cNvSpPr>
          <p:nvPr>
            <p:ph type="subTitle" idx="9"/>
          </p:nvPr>
        </p:nvSpPr>
        <p:spPr>
          <a:xfrm>
            <a:off x="6100243" y="1876678"/>
            <a:ext cx="18762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Apply for job</a:t>
            </a:r>
            <a:endParaRPr sz="1600" dirty="0"/>
          </a:p>
        </p:txBody>
      </p:sp>
      <p:sp>
        <p:nvSpPr>
          <p:cNvPr id="507" name="Google Shape;507;p63"/>
          <p:cNvSpPr txBox="1">
            <a:spLocks noGrp="1"/>
          </p:cNvSpPr>
          <p:nvPr>
            <p:ph type="subTitle" idx="13"/>
          </p:nvPr>
        </p:nvSpPr>
        <p:spPr>
          <a:xfrm>
            <a:off x="1187275" y="3749602"/>
            <a:ext cx="1876500" cy="3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Search for job</a:t>
            </a:r>
            <a:endParaRPr sz="1600" dirty="0"/>
          </a:p>
        </p:txBody>
      </p:sp>
      <p:sp>
        <p:nvSpPr>
          <p:cNvPr id="508" name="Google Shape;508;p63"/>
          <p:cNvSpPr txBox="1">
            <a:spLocks noGrp="1"/>
          </p:cNvSpPr>
          <p:nvPr>
            <p:ph type="subTitle" idx="14"/>
          </p:nvPr>
        </p:nvSpPr>
        <p:spPr>
          <a:xfrm>
            <a:off x="3637599" y="3875250"/>
            <a:ext cx="1871051" cy="249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Reviews</a:t>
            </a:r>
            <a:endParaRPr sz="1600" dirty="0"/>
          </a:p>
        </p:txBody>
      </p:sp>
      <p:sp>
        <p:nvSpPr>
          <p:cNvPr id="509" name="Google Shape;509;p63"/>
          <p:cNvSpPr txBox="1">
            <a:spLocks noGrp="1"/>
          </p:cNvSpPr>
          <p:nvPr>
            <p:ph type="subTitle" idx="15"/>
          </p:nvPr>
        </p:nvSpPr>
        <p:spPr>
          <a:xfrm>
            <a:off x="6107449" y="3913676"/>
            <a:ext cx="1886902" cy="2115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Database</a:t>
            </a:r>
            <a:endParaRPr sz="1600" dirty="0"/>
          </a:p>
        </p:txBody>
      </p:sp>
      <p:sp>
        <p:nvSpPr>
          <p:cNvPr id="510" name="Google Shape;510;p63"/>
          <p:cNvSpPr/>
          <p:nvPr/>
        </p:nvSpPr>
        <p:spPr>
          <a:xfrm>
            <a:off x="4363425" y="3316329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2675" y="446"/>
                </a:moveTo>
                <a:cubicBezTo>
                  <a:pt x="2866" y="446"/>
                  <a:pt x="2994" y="637"/>
                  <a:pt x="2994" y="828"/>
                </a:cubicBezTo>
                <a:lnTo>
                  <a:pt x="2994" y="1146"/>
                </a:lnTo>
                <a:cubicBezTo>
                  <a:pt x="2797" y="1068"/>
                  <a:pt x="2600" y="1013"/>
                  <a:pt x="2388" y="1013"/>
                </a:cubicBezTo>
                <a:cubicBezTo>
                  <a:pt x="2257" y="1013"/>
                  <a:pt x="2121" y="1034"/>
                  <a:pt x="1975" y="1083"/>
                </a:cubicBezTo>
                <a:lnTo>
                  <a:pt x="1401" y="1274"/>
                </a:lnTo>
                <a:lnTo>
                  <a:pt x="1401" y="828"/>
                </a:lnTo>
                <a:cubicBezTo>
                  <a:pt x="1401" y="637"/>
                  <a:pt x="1592" y="446"/>
                  <a:pt x="1784" y="446"/>
                </a:cubicBezTo>
                <a:close/>
                <a:moveTo>
                  <a:pt x="14902" y="446"/>
                </a:moveTo>
                <a:cubicBezTo>
                  <a:pt x="15093" y="446"/>
                  <a:pt x="15285" y="637"/>
                  <a:pt x="15285" y="828"/>
                </a:cubicBezTo>
                <a:lnTo>
                  <a:pt x="15285" y="1146"/>
                </a:lnTo>
                <a:cubicBezTo>
                  <a:pt x="15088" y="1068"/>
                  <a:pt x="14867" y="1013"/>
                  <a:pt x="14651" y="1013"/>
                </a:cubicBezTo>
                <a:cubicBezTo>
                  <a:pt x="14518" y="1013"/>
                  <a:pt x="14387" y="1034"/>
                  <a:pt x="14266" y="1083"/>
                </a:cubicBezTo>
                <a:lnTo>
                  <a:pt x="13692" y="1274"/>
                </a:lnTo>
                <a:lnTo>
                  <a:pt x="13692" y="828"/>
                </a:lnTo>
                <a:cubicBezTo>
                  <a:pt x="13692" y="637"/>
                  <a:pt x="13884" y="446"/>
                  <a:pt x="14075" y="446"/>
                </a:cubicBezTo>
                <a:close/>
                <a:moveTo>
                  <a:pt x="7927" y="1257"/>
                </a:moveTo>
                <a:cubicBezTo>
                  <a:pt x="7899" y="1257"/>
                  <a:pt x="7869" y="1262"/>
                  <a:pt x="7834" y="1274"/>
                </a:cubicBezTo>
                <a:cubicBezTo>
                  <a:pt x="7706" y="1274"/>
                  <a:pt x="7515" y="1274"/>
                  <a:pt x="7388" y="1338"/>
                </a:cubicBezTo>
                <a:cubicBezTo>
                  <a:pt x="7197" y="1338"/>
                  <a:pt x="7133" y="1465"/>
                  <a:pt x="7133" y="1592"/>
                </a:cubicBezTo>
                <a:cubicBezTo>
                  <a:pt x="7197" y="1720"/>
                  <a:pt x="7324" y="1783"/>
                  <a:pt x="7451" y="1783"/>
                </a:cubicBezTo>
                <a:cubicBezTo>
                  <a:pt x="7579" y="1783"/>
                  <a:pt x="7706" y="1720"/>
                  <a:pt x="7897" y="1720"/>
                </a:cubicBezTo>
                <a:cubicBezTo>
                  <a:pt x="8025" y="1720"/>
                  <a:pt x="8152" y="1592"/>
                  <a:pt x="8152" y="1465"/>
                </a:cubicBezTo>
                <a:cubicBezTo>
                  <a:pt x="8100" y="1361"/>
                  <a:pt x="8048" y="1257"/>
                  <a:pt x="7927" y="1257"/>
                </a:cubicBezTo>
                <a:close/>
                <a:moveTo>
                  <a:pt x="8783" y="1257"/>
                </a:moveTo>
                <a:cubicBezTo>
                  <a:pt x="8683" y="1257"/>
                  <a:pt x="8598" y="1361"/>
                  <a:pt x="8598" y="1465"/>
                </a:cubicBezTo>
                <a:cubicBezTo>
                  <a:pt x="8598" y="1592"/>
                  <a:pt x="8725" y="1720"/>
                  <a:pt x="8852" y="1720"/>
                </a:cubicBezTo>
                <a:cubicBezTo>
                  <a:pt x="8980" y="1720"/>
                  <a:pt x="9171" y="1783"/>
                  <a:pt x="9298" y="1783"/>
                </a:cubicBezTo>
                <a:cubicBezTo>
                  <a:pt x="9426" y="1783"/>
                  <a:pt x="9553" y="1720"/>
                  <a:pt x="9553" y="1592"/>
                </a:cubicBezTo>
                <a:cubicBezTo>
                  <a:pt x="9617" y="1465"/>
                  <a:pt x="9489" y="1338"/>
                  <a:pt x="9362" y="1274"/>
                </a:cubicBezTo>
                <a:lnTo>
                  <a:pt x="8852" y="1274"/>
                </a:lnTo>
                <a:cubicBezTo>
                  <a:pt x="8829" y="1262"/>
                  <a:pt x="8806" y="1257"/>
                  <a:pt x="8783" y="1257"/>
                </a:cubicBezTo>
                <a:close/>
                <a:moveTo>
                  <a:pt x="6439" y="1512"/>
                </a:moveTo>
                <a:cubicBezTo>
                  <a:pt x="6416" y="1512"/>
                  <a:pt x="6392" y="1517"/>
                  <a:pt x="6369" y="1529"/>
                </a:cubicBezTo>
                <a:cubicBezTo>
                  <a:pt x="6241" y="1592"/>
                  <a:pt x="6050" y="1656"/>
                  <a:pt x="5923" y="1720"/>
                </a:cubicBezTo>
                <a:cubicBezTo>
                  <a:pt x="5796" y="1720"/>
                  <a:pt x="5732" y="1911"/>
                  <a:pt x="5732" y="2038"/>
                </a:cubicBezTo>
                <a:cubicBezTo>
                  <a:pt x="5796" y="2165"/>
                  <a:pt x="5923" y="2165"/>
                  <a:pt x="6050" y="2165"/>
                </a:cubicBezTo>
                <a:cubicBezTo>
                  <a:pt x="6241" y="2102"/>
                  <a:pt x="6369" y="2038"/>
                  <a:pt x="6496" y="1974"/>
                </a:cubicBezTo>
                <a:cubicBezTo>
                  <a:pt x="6624" y="1974"/>
                  <a:pt x="6687" y="1847"/>
                  <a:pt x="6687" y="1720"/>
                </a:cubicBezTo>
                <a:cubicBezTo>
                  <a:pt x="6635" y="1616"/>
                  <a:pt x="6541" y="1512"/>
                  <a:pt x="6439" y="1512"/>
                </a:cubicBezTo>
                <a:close/>
                <a:moveTo>
                  <a:pt x="10280" y="1504"/>
                </a:moveTo>
                <a:cubicBezTo>
                  <a:pt x="10190" y="1504"/>
                  <a:pt x="10109" y="1563"/>
                  <a:pt x="10062" y="1656"/>
                </a:cubicBezTo>
                <a:cubicBezTo>
                  <a:pt x="10062" y="1783"/>
                  <a:pt x="10126" y="1974"/>
                  <a:pt x="10254" y="1974"/>
                </a:cubicBezTo>
                <a:cubicBezTo>
                  <a:pt x="10381" y="2038"/>
                  <a:pt x="10508" y="2102"/>
                  <a:pt x="10699" y="2165"/>
                </a:cubicBezTo>
                <a:cubicBezTo>
                  <a:pt x="10827" y="2165"/>
                  <a:pt x="10954" y="2165"/>
                  <a:pt x="11018" y="2038"/>
                </a:cubicBezTo>
                <a:cubicBezTo>
                  <a:pt x="11018" y="1911"/>
                  <a:pt x="10954" y="1720"/>
                  <a:pt x="10890" y="1720"/>
                </a:cubicBezTo>
                <a:cubicBezTo>
                  <a:pt x="10699" y="1656"/>
                  <a:pt x="10572" y="1592"/>
                  <a:pt x="10381" y="1529"/>
                </a:cubicBezTo>
                <a:cubicBezTo>
                  <a:pt x="10347" y="1511"/>
                  <a:pt x="10313" y="1504"/>
                  <a:pt x="10280" y="1504"/>
                </a:cubicBezTo>
                <a:close/>
                <a:moveTo>
                  <a:pt x="5069" y="2077"/>
                </a:moveTo>
                <a:cubicBezTo>
                  <a:pt x="5036" y="2077"/>
                  <a:pt x="5002" y="2085"/>
                  <a:pt x="4968" y="2102"/>
                </a:cubicBezTo>
                <a:cubicBezTo>
                  <a:pt x="4840" y="2165"/>
                  <a:pt x="4649" y="2293"/>
                  <a:pt x="4522" y="2356"/>
                </a:cubicBezTo>
                <a:cubicBezTo>
                  <a:pt x="4458" y="2420"/>
                  <a:pt x="4395" y="2611"/>
                  <a:pt x="4458" y="2739"/>
                </a:cubicBezTo>
                <a:cubicBezTo>
                  <a:pt x="4503" y="2784"/>
                  <a:pt x="4612" y="2829"/>
                  <a:pt x="4717" y="2829"/>
                </a:cubicBezTo>
                <a:cubicBezTo>
                  <a:pt x="4760" y="2829"/>
                  <a:pt x="4803" y="2821"/>
                  <a:pt x="4840" y="2802"/>
                </a:cubicBezTo>
                <a:lnTo>
                  <a:pt x="4777" y="2802"/>
                </a:lnTo>
                <a:cubicBezTo>
                  <a:pt x="4904" y="2675"/>
                  <a:pt x="5095" y="2611"/>
                  <a:pt x="5222" y="2547"/>
                </a:cubicBezTo>
                <a:cubicBezTo>
                  <a:pt x="5350" y="2484"/>
                  <a:pt x="5350" y="2356"/>
                  <a:pt x="5286" y="2229"/>
                </a:cubicBezTo>
                <a:cubicBezTo>
                  <a:pt x="5240" y="2136"/>
                  <a:pt x="5159" y="2077"/>
                  <a:pt x="5069" y="2077"/>
                </a:cubicBezTo>
                <a:close/>
                <a:moveTo>
                  <a:pt x="11681" y="2077"/>
                </a:moveTo>
                <a:cubicBezTo>
                  <a:pt x="11591" y="2077"/>
                  <a:pt x="11510" y="2136"/>
                  <a:pt x="11464" y="2229"/>
                </a:cubicBezTo>
                <a:cubicBezTo>
                  <a:pt x="11400" y="2356"/>
                  <a:pt x="11400" y="2484"/>
                  <a:pt x="11527" y="2547"/>
                </a:cubicBezTo>
                <a:cubicBezTo>
                  <a:pt x="11655" y="2611"/>
                  <a:pt x="11782" y="2739"/>
                  <a:pt x="11909" y="2802"/>
                </a:cubicBezTo>
                <a:cubicBezTo>
                  <a:pt x="11962" y="2829"/>
                  <a:pt x="12015" y="2844"/>
                  <a:pt x="12068" y="2844"/>
                </a:cubicBezTo>
                <a:cubicBezTo>
                  <a:pt x="12142" y="2844"/>
                  <a:pt x="12217" y="2813"/>
                  <a:pt x="12291" y="2739"/>
                </a:cubicBezTo>
                <a:cubicBezTo>
                  <a:pt x="12355" y="2611"/>
                  <a:pt x="12291" y="2484"/>
                  <a:pt x="12228" y="2420"/>
                </a:cubicBezTo>
                <a:cubicBezTo>
                  <a:pt x="12037" y="2293"/>
                  <a:pt x="11909" y="2229"/>
                  <a:pt x="11782" y="2102"/>
                </a:cubicBezTo>
                <a:cubicBezTo>
                  <a:pt x="11748" y="2085"/>
                  <a:pt x="11714" y="2077"/>
                  <a:pt x="11681" y="2077"/>
                </a:cubicBezTo>
                <a:close/>
                <a:moveTo>
                  <a:pt x="2442" y="1490"/>
                </a:moveTo>
                <a:cubicBezTo>
                  <a:pt x="2598" y="1490"/>
                  <a:pt x="2745" y="1535"/>
                  <a:pt x="2866" y="1656"/>
                </a:cubicBezTo>
                <a:lnTo>
                  <a:pt x="2994" y="1720"/>
                </a:lnTo>
                <a:lnTo>
                  <a:pt x="2994" y="2038"/>
                </a:lnTo>
                <a:cubicBezTo>
                  <a:pt x="2994" y="2484"/>
                  <a:pt x="2739" y="2802"/>
                  <a:pt x="2293" y="2866"/>
                </a:cubicBezTo>
                <a:cubicBezTo>
                  <a:pt x="2260" y="2871"/>
                  <a:pt x="2227" y="2873"/>
                  <a:pt x="2195" y="2873"/>
                </a:cubicBezTo>
                <a:cubicBezTo>
                  <a:pt x="1784" y="2873"/>
                  <a:pt x="1401" y="2515"/>
                  <a:pt x="1401" y="2102"/>
                </a:cubicBezTo>
                <a:lnTo>
                  <a:pt x="1401" y="1783"/>
                </a:lnTo>
                <a:lnTo>
                  <a:pt x="2166" y="1529"/>
                </a:lnTo>
                <a:cubicBezTo>
                  <a:pt x="2259" y="1505"/>
                  <a:pt x="2352" y="1490"/>
                  <a:pt x="2442" y="1490"/>
                </a:cubicBezTo>
                <a:close/>
                <a:moveTo>
                  <a:pt x="14689" y="1490"/>
                </a:moveTo>
                <a:cubicBezTo>
                  <a:pt x="14864" y="1490"/>
                  <a:pt x="15036" y="1535"/>
                  <a:pt x="15157" y="1656"/>
                </a:cubicBezTo>
                <a:lnTo>
                  <a:pt x="15285" y="1720"/>
                </a:lnTo>
                <a:lnTo>
                  <a:pt x="15285" y="2102"/>
                </a:lnTo>
                <a:cubicBezTo>
                  <a:pt x="15285" y="2515"/>
                  <a:pt x="14957" y="2873"/>
                  <a:pt x="14504" y="2873"/>
                </a:cubicBezTo>
                <a:cubicBezTo>
                  <a:pt x="14467" y="2873"/>
                  <a:pt x="14431" y="2871"/>
                  <a:pt x="14393" y="2866"/>
                </a:cubicBezTo>
                <a:cubicBezTo>
                  <a:pt x="14011" y="2802"/>
                  <a:pt x="13692" y="2484"/>
                  <a:pt x="13692" y="2038"/>
                </a:cubicBezTo>
                <a:lnTo>
                  <a:pt x="13692" y="1783"/>
                </a:lnTo>
                <a:lnTo>
                  <a:pt x="14393" y="1529"/>
                </a:lnTo>
                <a:cubicBezTo>
                  <a:pt x="14486" y="1505"/>
                  <a:pt x="14588" y="1490"/>
                  <a:pt x="14689" y="1490"/>
                </a:cubicBezTo>
                <a:close/>
                <a:moveTo>
                  <a:pt x="2802" y="3248"/>
                </a:moveTo>
                <a:cubicBezTo>
                  <a:pt x="3057" y="3312"/>
                  <a:pt x="3248" y="3439"/>
                  <a:pt x="3439" y="3630"/>
                </a:cubicBezTo>
                <a:cubicBezTo>
                  <a:pt x="3758" y="3949"/>
                  <a:pt x="3949" y="4331"/>
                  <a:pt x="3949" y="4840"/>
                </a:cubicBezTo>
                <a:lnTo>
                  <a:pt x="3949" y="5159"/>
                </a:lnTo>
                <a:cubicBezTo>
                  <a:pt x="3949" y="5159"/>
                  <a:pt x="3885" y="5222"/>
                  <a:pt x="3821" y="5222"/>
                </a:cubicBezTo>
                <a:lnTo>
                  <a:pt x="574" y="5222"/>
                </a:lnTo>
                <a:cubicBezTo>
                  <a:pt x="574" y="5222"/>
                  <a:pt x="510" y="5159"/>
                  <a:pt x="510" y="5159"/>
                </a:cubicBezTo>
                <a:lnTo>
                  <a:pt x="510" y="4840"/>
                </a:lnTo>
                <a:cubicBezTo>
                  <a:pt x="510" y="4076"/>
                  <a:pt x="956" y="3503"/>
                  <a:pt x="1592" y="3248"/>
                </a:cubicBezTo>
                <a:cubicBezTo>
                  <a:pt x="1784" y="3312"/>
                  <a:pt x="1975" y="3375"/>
                  <a:pt x="2229" y="3375"/>
                </a:cubicBezTo>
                <a:cubicBezTo>
                  <a:pt x="2420" y="3375"/>
                  <a:pt x="2675" y="3312"/>
                  <a:pt x="2802" y="3248"/>
                </a:cubicBezTo>
                <a:close/>
                <a:moveTo>
                  <a:pt x="1784" y="0"/>
                </a:moveTo>
                <a:cubicBezTo>
                  <a:pt x="1338" y="0"/>
                  <a:pt x="956" y="382"/>
                  <a:pt x="956" y="828"/>
                </a:cubicBezTo>
                <a:lnTo>
                  <a:pt x="956" y="2102"/>
                </a:lnTo>
                <a:cubicBezTo>
                  <a:pt x="956" y="2420"/>
                  <a:pt x="1019" y="2675"/>
                  <a:pt x="1210" y="2866"/>
                </a:cubicBezTo>
                <a:cubicBezTo>
                  <a:pt x="510" y="3248"/>
                  <a:pt x="0" y="4012"/>
                  <a:pt x="0" y="4840"/>
                </a:cubicBezTo>
                <a:lnTo>
                  <a:pt x="0" y="5159"/>
                </a:lnTo>
                <a:cubicBezTo>
                  <a:pt x="0" y="5477"/>
                  <a:pt x="255" y="5732"/>
                  <a:pt x="574" y="5732"/>
                </a:cubicBezTo>
                <a:lnTo>
                  <a:pt x="3821" y="5732"/>
                </a:lnTo>
                <a:cubicBezTo>
                  <a:pt x="4140" y="5732"/>
                  <a:pt x="4395" y="5477"/>
                  <a:pt x="4395" y="5159"/>
                </a:cubicBezTo>
                <a:lnTo>
                  <a:pt x="4395" y="4840"/>
                </a:lnTo>
                <a:cubicBezTo>
                  <a:pt x="4395" y="4203"/>
                  <a:pt x="4204" y="3694"/>
                  <a:pt x="3758" y="3248"/>
                </a:cubicBezTo>
                <a:cubicBezTo>
                  <a:pt x="3630" y="3121"/>
                  <a:pt x="3439" y="2993"/>
                  <a:pt x="3248" y="2866"/>
                </a:cubicBezTo>
                <a:cubicBezTo>
                  <a:pt x="3439" y="2675"/>
                  <a:pt x="3503" y="2420"/>
                  <a:pt x="3503" y="2102"/>
                </a:cubicBezTo>
                <a:lnTo>
                  <a:pt x="3503" y="828"/>
                </a:lnTo>
                <a:cubicBezTo>
                  <a:pt x="3503" y="382"/>
                  <a:pt x="3121" y="0"/>
                  <a:pt x="2675" y="0"/>
                </a:cubicBezTo>
                <a:close/>
                <a:moveTo>
                  <a:pt x="14075" y="0"/>
                </a:moveTo>
                <a:cubicBezTo>
                  <a:pt x="13565" y="0"/>
                  <a:pt x="13183" y="382"/>
                  <a:pt x="13183" y="828"/>
                </a:cubicBezTo>
                <a:lnTo>
                  <a:pt x="13183" y="2102"/>
                </a:lnTo>
                <a:cubicBezTo>
                  <a:pt x="13183" y="2420"/>
                  <a:pt x="13310" y="2675"/>
                  <a:pt x="13501" y="2866"/>
                </a:cubicBezTo>
                <a:cubicBezTo>
                  <a:pt x="12737" y="3248"/>
                  <a:pt x="12291" y="4012"/>
                  <a:pt x="12291" y="4840"/>
                </a:cubicBezTo>
                <a:lnTo>
                  <a:pt x="12291" y="5159"/>
                </a:lnTo>
                <a:cubicBezTo>
                  <a:pt x="12291" y="5477"/>
                  <a:pt x="12546" y="5732"/>
                  <a:pt x="12865" y="5732"/>
                </a:cubicBezTo>
                <a:lnTo>
                  <a:pt x="13501" y="5732"/>
                </a:lnTo>
                <a:cubicBezTo>
                  <a:pt x="13629" y="5732"/>
                  <a:pt x="13756" y="5604"/>
                  <a:pt x="13756" y="5541"/>
                </a:cubicBezTo>
                <a:cubicBezTo>
                  <a:pt x="13820" y="5350"/>
                  <a:pt x="13692" y="5222"/>
                  <a:pt x="13501" y="5222"/>
                </a:cubicBezTo>
                <a:lnTo>
                  <a:pt x="12865" y="5222"/>
                </a:lnTo>
                <a:cubicBezTo>
                  <a:pt x="12801" y="5222"/>
                  <a:pt x="12801" y="5159"/>
                  <a:pt x="12801" y="5159"/>
                </a:cubicBezTo>
                <a:lnTo>
                  <a:pt x="12801" y="4840"/>
                </a:lnTo>
                <a:cubicBezTo>
                  <a:pt x="12801" y="4140"/>
                  <a:pt x="13247" y="3503"/>
                  <a:pt x="13884" y="3248"/>
                </a:cubicBezTo>
                <a:cubicBezTo>
                  <a:pt x="14075" y="3312"/>
                  <a:pt x="14266" y="3375"/>
                  <a:pt x="14520" y="3375"/>
                </a:cubicBezTo>
                <a:cubicBezTo>
                  <a:pt x="14711" y="3375"/>
                  <a:pt x="14902" y="3312"/>
                  <a:pt x="15093" y="3248"/>
                </a:cubicBezTo>
                <a:cubicBezTo>
                  <a:pt x="15348" y="3312"/>
                  <a:pt x="15539" y="3439"/>
                  <a:pt x="15730" y="3630"/>
                </a:cubicBezTo>
                <a:cubicBezTo>
                  <a:pt x="16049" y="3949"/>
                  <a:pt x="16240" y="4394"/>
                  <a:pt x="16240" y="4840"/>
                </a:cubicBezTo>
                <a:lnTo>
                  <a:pt x="16240" y="5159"/>
                </a:lnTo>
                <a:cubicBezTo>
                  <a:pt x="16240" y="5222"/>
                  <a:pt x="16176" y="5222"/>
                  <a:pt x="16112" y="5222"/>
                </a:cubicBezTo>
                <a:lnTo>
                  <a:pt x="14711" y="5222"/>
                </a:lnTo>
                <a:cubicBezTo>
                  <a:pt x="14584" y="5222"/>
                  <a:pt x="14457" y="5286"/>
                  <a:pt x="14457" y="5413"/>
                </a:cubicBezTo>
                <a:cubicBezTo>
                  <a:pt x="14393" y="5604"/>
                  <a:pt x="14520" y="5732"/>
                  <a:pt x="14648" y="5732"/>
                </a:cubicBezTo>
                <a:lnTo>
                  <a:pt x="16112" y="5732"/>
                </a:lnTo>
                <a:cubicBezTo>
                  <a:pt x="16431" y="5732"/>
                  <a:pt x="16686" y="5477"/>
                  <a:pt x="16686" y="5159"/>
                </a:cubicBezTo>
                <a:lnTo>
                  <a:pt x="16686" y="4840"/>
                </a:lnTo>
                <a:cubicBezTo>
                  <a:pt x="16686" y="4203"/>
                  <a:pt x="16495" y="3694"/>
                  <a:pt x="16049" y="3248"/>
                </a:cubicBezTo>
                <a:cubicBezTo>
                  <a:pt x="15921" y="3121"/>
                  <a:pt x="15730" y="2993"/>
                  <a:pt x="15539" y="2866"/>
                </a:cubicBezTo>
                <a:cubicBezTo>
                  <a:pt x="15667" y="2675"/>
                  <a:pt x="15794" y="2420"/>
                  <a:pt x="15794" y="2102"/>
                </a:cubicBezTo>
                <a:lnTo>
                  <a:pt x="15794" y="828"/>
                </a:lnTo>
                <a:cubicBezTo>
                  <a:pt x="15794" y="382"/>
                  <a:pt x="15412" y="0"/>
                  <a:pt x="14902" y="0"/>
                </a:cubicBezTo>
                <a:close/>
                <a:moveTo>
                  <a:pt x="1810" y="6407"/>
                </a:moveTo>
                <a:cubicBezTo>
                  <a:pt x="1720" y="6407"/>
                  <a:pt x="1639" y="6466"/>
                  <a:pt x="1592" y="6560"/>
                </a:cubicBezTo>
                <a:cubicBezTo>
                  <a:pt x="1592" y="6751"/>
                  <a:pt x="1529" y="6878"/>
                  <a:pt x="1529" y="7069"/>
                </a:cubicBezTo>
                <a:cubicBezTo>
                  <a:pt x="1465" y="7196"/>
                  <a:pt x="1592" y="7324"/>
                  <a:pt x="1720" y="7324"/>
                </a:cubicBezTo>
                <a:cubicBezTo>
                  <a:pt x="1743" y="7335"/>
                  <a:pt x="1767" y="7341"/>
                  <a:pt x="1789" y="7341"/>
                </a:cubicBezTo>
                <a:cubicBezTo>
                  <a:pt x="1890" y="7341"/>
                  <a:pt x="1975" y="7237"/>
                  <a:pt x="1975" y="7133"/>
                </a:cubicBezTo>
                <a:cubicBezTo>
                  <a:pt x="2038" y="7005"/>
                  <a:pt x="2038" y="6814"/>
                  <a:pt x="2102" y="6687"/>
                </a:cubicBezTo>
                <a:cubicBezTo>
                  <a:pt x="2102" y="6560"/>
                  <a:pt x="2038" y="6432"/>
                  <a:pt x="1911" y="6432"/>
                </a:cubicBezTo>
                <a:cubicBezTo>
                  <a:pt x="1877" y="6415"/>
                  <a:pt x="1843" y="6407"/>
                  <a:pt x="1810" y="6407"/>
                </a:cubicBezTo>
                <a:close/>
                <a:moveTo>
                  <a:pt x="14876" y="6407"/>
                </a:moveTo>
                <a:cubicBezTo>
                  <a:pt x="14843" y="6407"/>
                  <a:pt x="14809" y="6415"/>
                  <a:pt x="14775" y="6432"/>
                </a:cubicBezTo>
                <a:cubicBezTo>
                  <a:pt x="14648" y="6432"/>
                  <a:pt x="14584" y="6560"/>
                  <a:pt x="14584" y="6687"/>
                </a:cubicBezTo>
                <a:cubicBezTo>
                  <a:pt x="14648" y="6814"/>
                  <a:pt x="14648" y="7005"/>
                  <a:pt x="14711" y="7133"/>
                </a:cubicBezTo>
                <a:cubicBezTo>
                  <a:pt x="14711" y="7260"/>
                  <a:pt x="14839" y="7387"/>
                  <a:pt x="14966" y="7387"/>
                </a:cubicBezTo>
                <a:cubicBezTo>
                  <a:pt x="15093" y="7387"/>
                  <a:pt x="15221" y="7196"/>
                  <a:pt x="15157" y="7069"/>
                </a:cubicBezTo>
                <a:cubicBezTo>
                  <a:pt x="15157" y="6878"/>
                  <a:pt x="15093" y="6751"/>
                  <a:pt x="15093" y="6560"/>
                </a:cubicBezTo>
                <a:cubicBezTo>
                  <a:pt x="15047" y="6466"/>
                  <a:pt x="14966" y="6407"/>
                  <a:pt x="14876" y="6407"/>
                </a:cubicBezTo>
                <a:close/>
                <a:moveTo>
                  <a:pt x="8088" y="7196"/>
                </a:moveTo>
                <a:lnTo>
                  <a:pt x="8088" y="8024"/>
                </a:lnTo>
                <a:cubicBezTo>
                  <a:pt x="7961" y="8024"/>
                  <a:pt x="7834" y="7961"/>
                  <a:pt x="7834" y="7770"/>
                </a:cubicBezTo>
                <a:lnTo>
                  <a:pt x="7834" y="7451"/>
                </a:lnTo>
                <a:cubicBezTo>
                  <a:pt x="7834" y="7260"/>
                  <a:pt x="7961" y="7196"/>
                  <a:pt x="8088" y="7196"/>
                </a:cubicBezTo>
                <a:close/>
                <a:moveTo>
                  <a:pt x="1656" y="7833"/>
                </a:moveTo>
                <a:cubicBezTo>
                  <a:pt x="1529" y="7833"/>
                  <a:pt x="1401" y="7961"/>
                  <a:pt x="1401" y="8088"/>
                </a:cubicBezTo>
                <a:lnTo>
                  <a:pt x="1401" y="8597"/>
                </a:lnTo>
                <a:cubicBezTo>
                  <a:pt x="1401" y="8725"/>
                  <a:pt x="1529" y="8852"/>
                  <a:pt x="1656" y="8852"/>
                </a:cubicBezTo>
                <a:cubicBezTo>
                  <a:pt x="1784" y="8852"/>
                  <a:pt x="1911" y="8725"/>
                  <a:pt x="1911" y="8597"/>
                </a:cubicBezTo>
                <a:lnTo>
                  <a:pt x="1911" y="8088"/>
                </a:lnTo>
                <a:cubicBezTo>
                  <a:pt x="1911" y="7961"/>
                  <a:pt x="1784" y="7833"/>
                  <a:pt x="1656" y="7833"/>
                </a:cubicBezTo>
                <a:close/>
                <a:moveTo>
                  <a:pt x="15030" y="7833"/>
                </a:moveTo>
                <a:cubicBezTo>
                  <a:pt x="14902" y="7833"/>
                  <a:pt x="14775" y="7961"/>
                  <a:pt x="14775" y="8088"/>
                </a:cubicBezTo>
                <a:lnTo>
                  <a:pt x="14775" y="8152"/>
                </a:lnTo>
                <a:lnTo>
                  <a:pt x="14775" y="8597"/>
                </a:lnTo>
                <a:cubicBezTo>
                  <a:pt x="14775" y="8725"/>
                  <a:pt x="14902" y="8852"/>
                  <a:pt x="15030" y="8852"/>
                </a:cubicBezTo>
                <a:cubicBezTo>
                  <a:pt x="15157" y="8852"/>
                  <a:pt x="15285" y="8725"/>
                  <a:pt x="15285" y="8597"/>
                </a:cubicBezTo>
                <a:lnTo>
                  <a:pt x="15285" y="8088"/>
                </a:lnTo>
                <a:cubicBezTo>
                  <a:pt x="15285" y="7961"/>
                  <a:pt x="15157" y="7833"/>
                  <a:pt x="15030" y="7833"/>
                </a:cubicBezTo>
                <a:close/>
                <a:moveTo>
                  <a:pt x="8598" y="8534"/>
                </a:moveTo>
                <a:cubicBezTo>
                  <a:pt x="8725" y="8534"/>
                  <a:pt x="8852" y="8661"/>
                  <a:pt x="8852" y="8789"/>
                </a:cubicBezTo>
                <a:lnTo>
                  <a:pt x="8852" y="9171"/>
                </a:lnTo>
                <a:cubicBezTo>
                  <a:pt x="8852" y="9298"/>
                  <a:pt x="8725" y="9425"/>
                  <a:pt x="8598" y="9425"/>
                </a:cubicBezTo>
                <a:lnTo>
                  <a:pt x="8598" y="8534"/>
                </a:lnTo>
                <a:close/>
                <a:moveTo>
                  <a:pt x="8274" y="6352"/>
                </a:moveTo>
                <a:cubicBezTo>
                  <a:pt x="8173" y="6352"/>
                  <a:pt x="8088" y="6456"/>
                  <a:pt x="8088" y="6560"/>
                </a:cubicBezTo>
                <a:lnTo>
                  <a:pt x="8088" y="6687"/>
                </a:lnTo>
                <a:cubicBezTo>
                  <a:pt x="7706" y="6687"/>
                  <a:pt x="7324" y="7005"/>
                  <a:pt x="7324" y="7451"/>
                </a:cubicBezTo>
                <a:lnTo>
                  <a:pt x="7324" y="7770"/>
                </a:lnTo>
                <a:cubicBezTo>
                  <a:pt x="7324" y="8182"/>
                  <a:pt x="7652" y="8541"/>
                  <a:pt x="8004" y="8541"/>
                </a:cubicBezTo>
                <a:cubicBezTo>
                  <a:pt x="8032" y="8541"/>
                  <a:pt x="8060" y="8538"/>
                  <a:pt x="8088" y="8534"/>
                </a:cubicBezTo>
                <a:lnTo>
                  <a:pt x="8088" y="9425"/>
                </a:lnTo>
                <a:cubicBezTo>
                  <a:pt x="7961" y="9425"/>
                  <a:pt x="7834" y="9298"/>
                  <a:pt x="7834" y="9171"/>
                </a:cubicBezTo>
                <a:lnTo>
                  <a:pt x="7834" y="9107"/>
                </a:lnTo>
                <a:cubicBezTo>
                  <a:pt x="7834" y="9003"/>
                  <a:pt x="7749" y="8899"/>
                  <a:pt x="7613" y="8899"/>
                </a:cubicBezTo>
                <a:cubicBezTo>
                  <a:pt x="7583" y="8899"/>
                  <a:pt x="7550" y="8904"/>
                  <a:pt x="7515" y="8916"/>
                </a:cubicBezTo>
                <a:cubicBezTo>
                  <a:pt x="7451" y="8916"/>
                  <a:pt x="7324" y="9043"/>
                  <a:pt x="7324" y="9171"/>
                </a:cubicBezTo>
                <a:cubicBezTo>
                  <a:pt x="7324" y="9553"/>
                  <a:pt x="7642" y="9871"/>
                  <a:pt x="8025" y="9871"/>
                </a:cubicBezTo>
                <a:lnTo>
                  <a:pt x="8088" y="9871"/>
                </a:lnTo>
                <a:lnTo>
                  <a:pt x="8088" y="9998"/>
                </a:lnTo>
                <a:cubicBezTo>
                  <a:pt x="8088" y="10126"/>
                  <a:pt x="8152" y="10253"/>
                  <a:pt x="8279" y="10253"/>
                </a:cubicBezTo>
                <a:cubicBezTo>
                  <a:pt x="8470" y="10253"/>
                  <a:pt x="8598" y="10190"/>
                  <a:pt x="8598" y="9998"/>
                </a:cubicBezTo>
                <a:lnTo>
                  <a:pt x="8598" y="9871"/>
                </a:lnTo>
                <a:cubicBezTo>
                  <a:pt x="8626" y="9876"/>
                  <a:pt x="8654" y="9878"/>
                  <a:pt x="8683" y="9878"/>
                </a:cubicBezTo>
                <a:cubicBezTo>
                  <a:pt x="9034" y="9878"/>
                  <a:pt x="9362" y="9524"/>
                  <a:pt x="9362" y="9171"/>
                </a:cubicBezTo>
                <a:lnTo>
                  <a:pt x="9362" y="8789"/>
                </a:lnTo>
                <a:cubicBezTo>
                  <a:pt x="9362" y="8435"/>
                  <a:pt x="9034" y="8081"/>
                  <a:pt x="8683" y="8081"/>
                </a:cubicBezTo>
                <a:cubicBezTo>
                  <a:pt x="8654" y="8081"/>
                  <a:pt x="8626" y="8083"/>
                  <a:pt x="8598" y="8088"/>
                </a:cubicBezTo>
                <a:lnTo>
                  <a:pt x="8598" y="7196"/>
                </a:lnTo>
                <a:cubicBezTo>
                  <a:pt x="8725" y="7196"/>
                  <a:pt x="8852" y="7324"/>
                  <a:pt x="8852" y="7451"/>
                </a:cubicBezTo>
                <a:cubicBezTo>
                  <a:pt x="8852" y="7579"/>
                  <a:pt x="8916" y="7642"/>
                  <a:pt x="8980" y="7706"/>
                </a:cubicBezTo>
                <a:cubicBezTo>
                  <a:pt x="9014" y="7717"/>
                  <a:pt x="9048" y="7722"/>
                  <a:pt x="9080" y="7722"/>
                </a:cubicBezTo>
                <a:cubicBezTo>
                  <a:pt x="9233" y="7722"/>
                  <a:pt x="9362" y="7608"/>
                  <a:pt x="9362" y="7451"/>
                </a:cubicBezTo>
                <a:cubicBezTo>
                  <a:pt x="9362" y="7044"/>
                  <a:pt x="9043" y="6743"/>
                  <a:pt x="8696" y="6743"/>
                </a:cubicBezTo>
                <a:cubicBezTo>
                  <a:pt x="8663" y="6743"/>
                  <a:pt x="8631" y="6745"/>
                  <a:pt x="8598" y="6751"/>
                </a:cubicBezTo>
                <a:lnTo>
                  <a:pt x="8598" y="6623"/>
                </a:lnTo>
                <a:cubicBezTo>
                  <a:pt x="8598" y="6496"/>
                  <a:pt x="8470" y="6369"/>
                  <a:pt x="8343" y="6369"/>
                </a:cubicBezTo>
                <a:cubicBezTo>
                  <a:pt x="8320" y="6357"/>
                  <a:pt x="8296" y="6352"/>
                  <a:pt x="8274" y="6352"/>
                </a:cubicBezTo>
                <a:close/>
                <a:moveTo>
                  <a:pt x="1720" y="9298"/>
                </a:moveTo>
                <a:cubicBezTo>
                  <a:pt x="1592" y="9362"/>
                  <a:pt x="1465" y="9489"/>
                  <a:pt x="1529" y="9616"/>
                </a:cubicBezTo>
                <a:cubicBezTo>
                  <a:pt x="1529" y="9744"/>
                  <a:pt x="1592" y="9935"/>
                  <a:pt x="1592" y="10126"/>
                </a:cubicBezTo>
                <a:lnTo>
                  <a:pt x="1656" y="10126"/>
                </a:lnTo>
                <a:cubicBezTo>
                  <a:pt x="1656" y="10219"/>
                  <a:pt x="1724" y="10278"/>
                  <a:pt x="1811" y="10278"/>
                </a:cubicBezTo>
                <a:cubicBezTo>
                  <a:pt x="1843" y="10278"/>
                  <a:pt x="1877" y="10270"/>
                  <a:pt x="1911" y="10253"/>
                </a:cubicBezTo>
                <a:cubicBezTo>
                  <a:pt x="2038" y="10253"/>
                  <a:pt x="2102" y="10126"/>
                  <a:pt x="2102" y="9998"/>
                </a:cubicBezTo>
                <a:cubicBezTo>
                  <a:pt x="2038" y="9807"/>
                  <a:pt x="2038" y="9680"/>
                  <a:pt x="1975" y="9489"/>
                </a:cubicBezTo>
                <a:cubicBezTo>
                  <a:pt x="1975" y="9362"/>
                  <a:pt x="1847" y="9298"/>
                  <a:pt x="1720" y="9298"/>
                </a:cubicBezTo>
                <a:close/>
                <a:moveTo>
                  <a:pt x="14966" y="9298"/>
                </a:moveTo>
                <a:cubicBezTo>
                  <a:pt x="14839" y="9298"/>
                  <a:pt x="14711" y="9362"/>
                  <a:pt x="14648" y="9553"/>
                </a:cubicBezTo>
                <a:cubicBezTo>
                  <a:pt x="14648" y="9680"/>
                  <a:pt x="14584" y="9807"/>
                  <a:pt x="14584" y="9998"/>
                </a:cubicBezTo>
                <a:cubicBezTo>
                  <a:pt x="14520" y="10126"/>
                  <a:pt x="14648" y="10253"/>
                  <a:pt x="14775" y="10253"/>
                </a:cubicBezTo>
                <a:cubicBezTo>
                  <a:pt x="14809" y="10270"/>
                  <a:pt x="14843" y="10278"/>
                  <a:pt x="14875" y="10278"/>
                </a:cubicBezTo>
                <a:cubicBezTo>
                  <a:pt x="14962" y="10278"/>
                  <a:pt x="15030" y="10219"/>
                  <a:pt x="15030" y="10126"/>
                </a:cubicBezTo>
                <a:cubicBezTo>
                  <a:pt x="15093" y="9935"/>
                  <a:pt x="15157" y="9807"/>
                  <a:pt x="15157" y="9616"/>
                </a:cubicBezTo>
                <a:cubicBezTo>
                  <a:pt x="15221" y="9489"/>
                  <a:pt x="15093" y="9362"/>
                  <a:pt x="14966" y="9298"/>
                </a:cubicBezTo>
                <a:close/>
                <a:moveTo>
                  <a:pt x="8343" y="5541"/>
                </a:moveTo>
                <a:cubicBezTo>
                  <a:pt x="7642" y="5541"/>
                  <a:pt x="6942" y="5795"/>
                  <a:pt x="6432" y="6241"/>
                </a:cubicBezTo>
                <a:cubicBezTo>
                  <a:pt x="6369" y="6305"/>
                  <a:pt x="6369" y="6496"/>
                  <a:pt x="6432" y="6560"/>
                </a:cubicBezTo>
                <a:cubicBezTo>
                  <a:pt x="6507" y="6634"/>
                  <a:pt x="6582" y="6665"/>
                  <a:pt x="6656" y="6665"/>
                </a:cubicBezTo>
                <a:cubicBezTo>
                  <a:pt x="6709" y="6665"/>
                  <a:pt x="6762" y="6650"/>
                  <a:pt x="6815" y="6623"/>
                </a:cubicBezTo>
                <a:cubicBezTo>
                  <a:pt x="7197" y="6241"/>
                  <a:pt x="7770" y="5986"/>
                  <a:pt x="8343" y="5986"/>
                </a:cubicBezTo>
                <a:cubicBezTo>
                  <a:pt x="9617" y="5986"/>
                  <a:pt x="10636" y="7069"/>
                  <a:pt x="10636" y="8279"/>
                </a:cubicBezTo>
                <a:cubicBezTo>
                  <a:pt x="10636" y="9553"/>
                  <a:pt x="9617" y="10635"/>
                  <a:pt x="8343" y="10635"/>
                </a:cubicBezTo>
                <a:cubicBezTo>
                  <a:pt x="7069" y="10635"/>
                  <a:pt x="6050" y="9553"/>
                  <a:pt x="6050" y="8279"/>
                </a:cubicBezTo>
                <a:cubicBezTo>
                  <a:pt x="6050" y="8024"/>
                  <a:pt x="6114" y="7706"/>
                  <a:pt x="6178" y="7451"/>
                </a:cubicBezTo>
                <a:cubicBezTo>
                  <a:pt x="6241" y="7324"/>
                  <a:pt x="6178" y="7196"/>
                  <a:pt x="6050" y="7133"/>
                </a:cubicBezTo>
                <a:cubicBezTo>
                  <a:pt x="6016" y="7116"/>
                  <a:pt x="5982" y="7108"/>
                  <a:pt x="5949" y="7108"/>
                </a:cubicBezTo>
                <a:cubicBezTo>
                  <a:pt x="5859" y="7108"/>
                  <a:pt x="5779" y="7167"/>
                  <a:pt x="5732" y="7260"/>
                </a:cubicBezTo>
                <a:cubicBezTo>
                  <a:pt x="5605" y="7579"/>
                  <a:pt x="5541" y="7961"/>
                  <a:pt x="5541" y="8279"/>
                </a:cubicBezTo>
                <a:cubicBezTo>
                  <a:pt x="5541" y="9871"/>
                  <a:pt x="6815" y="11081"/>
                  <a:pt x="8343" y="11081"/>
                </a:cubicBezTo>
                <a:cubicBezTo>
                  <a:pt x="9871" y="11081"/>
                  <a:pt x="11145" y="9871"/>
                  <a:pt x="11145" y="8279"/>
                </a:cubicBezTo>
                <a:cubicBezTo>
                  <a:pt x="11145" y="6751"/>
                  <a:pt x="9871" y="5541"/>
                  <a:pt x="8343" y="5541"/>
                </a:cubicBezTo>
                <a:close/>
                <a:moveTo>
                  <a:pt x="2675" y="11400"/>
                </a:moveTo>
                <a:cubicBezTo>
                  <a:pt x="2866" y="11400"/>
                  <a:pt x="2994" y="11591"/>
                  <a:pt x="2994" y="11782"/>
                </a:cubicBezTo>
                <a:lnTo>
                  <a:pt x="2994" y="12100"/>
                </a:lnTo>
                <a:cubicBezTo>
                  <a:pt x="2797" y="12021"/>
                  <a:pt x="2600" y="11967"/>
                  <a:pt x="2388" y="11967"/>
                </a:cubicBezTo>
                <a:cubicBezTo>
                  <a:pt x="2257" y="11967"/>
                  <a:pt x="2121" y="11988"/>
                  <a:pt x="1975" y="12036"/>
                </a:cubicBezTo>
                <a:lnTo>
                  <a:pt x="1401" y="12227"/>
                </a:lnTo>
                <a:lnTo>
                  <a:pt x="1401" y="11782"/>
                </a:lnTo>
                <a:cubicBezTo>
                  <a:pt x="1401" y="11591"/>
                  <a:pt x="1592" y="11400"/>
                  <a:pt x="1784" y="11400"/>
                </a:cubicBezTo>
                <a:close/>
                <a:moveTo>
                  <a:pt x="14902" y="11400"/>
                </a:moveTo>
                <a:cubicBezTo>
                  <a:pt x="15093" y="11400"/>
                  <a:pt x="15285" y="11591"/>
                  <a:pt x="15285" y="11782"/>
                </a:cubicBezTo>
                <a:lnTo>
                  <a:pt x="15285" y="12100"/>
                </a:lnTo>
                <a:cubicBezTo>
                  <a:pt x="15088" y="12021"/>
                  <a:pt x="14867" y="11967"/>
                  <a:pt x="14651" y="11967"/>
                </a:cubicBezTo>
                <a:cubicBezTo>
                  <a:pt x="14518" y="11967"/>
                  <a:pt x="14387" y="11988"/>
                  <a:pt x="14266" y="12036"/>
                </a:cubicBezTo>
                <a:lnTo>
                  <a:pt x="13692" y="12227"/>
                </a:lnTo>
                <a:lnTo>
                  <a:pt x="13692" y="11782"/>
                </a:lnTo>
                <a:cubicBezTo>
                  <a:pt x="13692" y="11591"/>
                  <a:pt x="13884" y="11400"/>
                  <a:pt x="14075" y="11400"/>
                </a:cubicBezTo>
                <a:close/>
                <a:moveTo>
                  <a:pt x="9171" y="4203"/>
                </a:moveTo>
                <a:cubicBezTo>
                  <a:pt x="9171" y="4203"/>
                  <a:pt x="9235" y="4267"/>
                  <a:pt x="9235" y="4267"/>
                </a:cubicBezTo>
                <a:lnTo>
                  <a:pt x="9235" y="4585"/>
                </a:lnTo>
                <a:cubicBezTo>
                  <a:pt x="9235" y="4840"/>
                  <a:pt x="9362" y="5031"/>
                  <a:pt x="9553" y="5095"/>
                </a:cubicBezTo>
                <a:cubicBezTo>
                  <a:pt x="9935" y="5222"/>
                  <a:pt x="10190" y="5413"/>
                  <a:pt x="10508" y="5668"/>
                </a:cubicBezTo>
                <a:cubicBezTo>
                  <a:pt x="10620" y="5743"/>
                  <a:pt x="10732" y="5774"/>
                  <a:pt x="10844" y="5774"/>
                </a:cubicBezTo>
                <a:cubicBezTo>
                  <a:pt x="10923" y="5774"/>
                  <a:pt x="11002" y="5758"/>
                  <a:pt x="11081" y="5732"/>
                </a:cubicBezTo>
                <a:lnTo>
                  <a:pt x="11400" y="5541"/>
                </a:lnTo>
                <a:lnTo>
                  <a:pt x="11464" y="5541"/>
                </a:lnTo>
                <a:lnTo>
                  <a:pt x="12291" y="7005"/>
                </a:lnTo>
                <a:cubicBezTo>
                  <a:pt x="12291" y="7005"/>
                  <a:pt x="12291" y="7069"/>
                  <a:pt x="12291" y="7069"/>
                </a:cubicBezTo>
                <a:lnTo>
                  <a:pt x="11973" y="7260"/>
                </a:lnTo>
                <a:cubicBezTo>
                  <a:pt x="11782" y="7324"/>
                  <a:pt x="11655" y="7579"/>
                  <a:pt x="11718" y="7770"/>
                </a:cubicBezTo>
                <a:cubicBezTo>
                  <a:pt x="11718" y="7961"/>
                  <a:pt x="11718" y="8152"/>
                  <a:pt x="11718" y="8343"/>
                </a:cubicBezTo>
                <a:cubicBezTo>
                  <a:pt x="11718" y="8470"/>
                  <a:pt x="11718" y="8661"/>
                  <a:pt x="11718" y="8852"/>
                </a:cubicBezTo>
                <a:cubicBezTo>
                  <a:pt x="11655" y="9043"/>
                  <a:pt x="11782" y="9298"/>
                  <a:pt x="11973" y="9425"/>
                </a:cubicBezTo>
                <a:lnTo>
                  <a:pt x="12291" y="9553"/>
                </a:lnTo>
                <a:cubicBezTo>
                  <a:pt x="12291" y="9553"/>
                  <a:pt x="12291" y="9616"/>
                  <a:pt x="12291" y="9616"/>
                </a:cubicBezTo>
                <a:lnTo>
                  <a:pt x="11464" y="11081"/>
                </a:lnTo>
                <a:lnTo>
                  <a:pt x="11400" y="11081"/>
                </a:lnTo>
                <a:lnTo>
                  <a:pt x="11145" y="10890"/>
                </a:lnTo>
                <a:cubicBezTo>
                  <a:pt x="11040" y="10864"/>
                  <a:pt x="10945" y="10848"/>
                  <a:pt x="10857" y="10848"/>
                </a:cubicBezTo>
                <a:cubicBezTo>
                  <a:pt x="10732" y="10848"/>
                  <a:pt x="10620" y="10879"/>
                  <a:pt x="10508" y="10954"/>
                </a:cubicBezTo>
                <a:cubicBezTo>
                  <a:pt x="10254" y="11208"/>
                  <a:pt x="9935" y="11336"/>
                  <a:pt x="9617" y="11463"/>
                </a:cubicBezTo>
                <a:cubicBezTo>
                  <a:pt x="9362" y="11591"/>
                  <a:pt x="9235" y="11782"/>
                  <a:pt x="9235" y="11973"/>
                </a:cubicBezTo>
                <a:lnTo>
                  <a:pt x="9235" y="12355"/>
                </a:lnTo>
                <a:lnTo>
                  <a:pt x="7515" y="12355"/>
                </a:lnTo>
                <a:lnTo>
                  <a:pt x="7515" y="11973"/>
                </a:lnTo>
                <a:cubicBezTo>
                  <a:pt x="7515" y="11782"/>
                  <a:pt x="7388" y="11591"/>
                  <a:pt x="7133" y="11463"/>
                </a:cubicBezTo>
                <a:cubicBezTo>
                  <a:pt x="6815" y="11336"/>
                  <a:pt x="6496" y="11208"/>
                  <a:pt x="6241" y="10954"/>
                </a:cubicBezTo>
                <a:cubicBezTo>
                  <a:pt x="6114" y="10890"/>
                  <a:pt x="5987" y="10826"/>
                  <a:pt x="5859" y="10826"/>
                </a:cubicBezTo>
                <a:cubicBezTo>
                  <a:pt x="5796" y="10826"/>
                  <a:pt x="5732" y="10890"/>
                  <a:pt x="5605" y="10890"/>
                </a:cubicBezTo>
                <a:lnTo>
                  <a:pt x="5350" y="11081"/>
                </a:lnTo>
                <a:lnTo>
                  <a:pt x="5286" y="11081"/>
                </a:lnTo>
                <a:lnTo>
                  <a:pt x="4458" y="9616"/>
                </a:lnTo>
                <a:cubicBezTo>
                  <a:pt x="4458" y="9616"/>
                  <a:pt x="4458" y="9553"/>
                  <a:pt x="4458" y="9553"/>
                </a:cubicBezTo>
                <a:lnTo>
                  <a:pt x="4713" y="9362"/>
                </a:lnTo>
                <a:cubicBezTo>
                  <a:pt x="4904" y="9298"/>
                  <a:pt x="5031" y="9043"/>
                  <a:pt x="5031" y="8852"/>
                </a:cubicBezTo>
                <a:cubicBezTo>
                  <a:pt x="4968" y="8661"/>
                  <a:pt x="4968" y="8470"/>
                  <a:pt x="4968" y="8279"/>
                </a:cubicBezTo>
                <a:cubicBezTo>
                  <a:pt x="4968" y="8152"/>
                  <a:pt x="4968" y="7961"/>
                  <a:pt x="5031" y="7770"/>
                </a:cubicBezTo>
                <a:cubicBezTo>
                  <a:pt x="5031" y="7579"/>
                  <a:pt x="4904" y="7324"/>
                  <a:pt x="4713" y="7196"/>
                </a:cubicBezTo>
                <a:lnTo>
                  <a:pt x="4458" y="7069"/>
                </a:lnTo>
                <a:cubicBezTo>
                  <a:pt x="4458" y="7069"/>
                  <a:pt x="4395" y="7005"/>
                  <a:pt x="4458" y="7005"/>
                </a:cubicBezTo>
                <a:lnTo>
                  <a:pt x="5286" y="5541"/>
                </a:lnTo>
                <a:lnTo>
                  <a:pt x="5350" y="5541"/>
                </a:lnTo>
                <a:lnTo>
                  <a:pt x="5605" y="5732"/>
                </a:lnTo>
                <a:cubicBezTo>
                  <a:pt x="5684" y="5758"/>
                  <a:pt x="5774" y="5774"/>
                  <a:pt x="5866" y="5774"/>
                </a:cubicBezTo>
                <a:cubicBezTo>
                  <a:pt x="5996" y="5774"/>
                  <a:pt x="6130" y="5743"/>
                  <a:pt x="6241" y="5668"/>
                </a:cubicBezTo>
                <a:cubicBezTo>
                  <a:pt x="6496" y="5413"/>
                  <a:pt x="6815" y="5222"/>
                  <a:pt x="7133" y="5095"/>
                </a:cubicBezTo>
                <a:cubicBezTo>
                  <a:pt x="7324" y="5031"/>
                  <a:pt x="7451" y="4840"/>
                  <a:pt x="7451" y="4585"/>
                </a:cubicBezTo>
                <a:lnTo>
                  <a:pt x="7451" y="4267"/>
                </a:lnTo>
                <a:cubicBezTo>
                  <a:pt x="7451" y="4267"/>
                  <a:pt x="7515" y="4203"/>
                  <a:pt x="7515" y="4203"/>
                </a:cubicBezTo>
                <a:close/>
                <a:moveTo>
                  <a:pt x="7515" y="3757"/>
                </a:moveTo>
                <a:cubicBezTo>
                  <a:pt x="7260" y="3757"/>
                  <a:pt x="7006" y="3949"/>
                  <a:pt x="7006" y="4267"/>
                </a:cubicBezTo>
                <a:lnTo>
                  <a:pt x="7006" y="4649"/>
                </a:lnTo>
                <a:lnTo>
                  <a:pt x="6942" y="4649"/>
                </a:lnTo>
                <a:cubicBezTo>
                  <a:pt x="6560" y="4840"/>
                  <a:pt x="6241" y="5031"/>
                  <a:pt x="5923" y="5286"/>
                </a:cubicBezTo>
                <a:lnTo>
                  <a:pt x="5859" y="5286"/>
                </a:lnTo>
                <a:lnTo>
                  <a:pt x="5541" y="5095"/>
                </a:lnTo>
                <a:cubicBezTo>
                  <a:pt x="5477" y="5031"/>
                  <a:pt x="5350" y="5031"/>
                  <a:pt x="5222" y="5031"/>
                </a:cubicBezTo>
                <a:cubicBezTo>
                  <a:pt x="5031" y="5031"/>
                  <a:pt x="4904" y="5159"/>
                  <a:pt x="4840" y="5286"/>
                </a:cubicBezTo>
                <a:lnTo>
                  <a:pt x="4012" y="6751"/>
                </a:lnTo>
                <a:cubicBezTo>
                  <a:pt x="3821" y="7005"/>
                  <a:pt x="3949" y="7324"/>
                  <a:pt x="4204" y="7451"/>
                </a:cubicBezTo>
                <a:lnTo>
                  <a:pt x="4458" y="7642"/>
                </a:lnTo>
                <a:cubicBezTo>
                  <a:pt x="4458" y="7642"/>
                  <a:pt x="4522" y="7706"/>
                  <a:pt x="4522" y="7706"/>
                </a:cubicBezTo>
                <a:cubicBezTo>
                  <a:pt x="4458" y="7897"/>
                  <a:pt x="4458" y="8088"/>
                  <a:pt x="4458" y="8279"/>
                </a:cubicBezTo>
                <a:cubicBezTo>
                  <a:pt x="4458" y="8470"/>
                  <a:pt x="4458" y="8725"/>
                  <a:pt x="4522" y="8916"/>
                </a:cubicBezTo>
                <a:cubicBezTo>
                  <a:pt x="4522" y="8916"/>
                  <a:pt x="4522" y="8916"/>
                  <a:pt x="4458" y="8980"/>
                </a:cubicBezTo>
                <a:lnTo>
                  <a:pt x="4204" y="9107"/>
                </a:lnTo>
                <a:cubicBezTo>
                  <a:pt x="3949" y="9298"/>
                  <a:pt x="3821" y="9616"/>
                  <a:pt x="4012" y="9871"/>
                </a:cubicBezTo>
                <a:lnTo>
                  <a:pt x="4840" y="11336"/>
                </a:lnTo>
                <a:cubicBezTo>
                  <a:pt x="4904" y="11463"/>
                  <a:pt x="5031" y="11527"/>
                  <a:pt x="5222" y="11591"/>
                </a:cubicBezTo>
                <a:cubicBezTo>
                  <a:pt x="5350" y="11591"/>
                  <a:pt x="5477" y="11591"/>
                  <a:pt x="5541" y="11463"/>
                </a:cubicBezTo>
                <a:lnTo>
                  <a:pt x="5859" y="11336"/>
                </a:lnTo>
                <a:lnTo>
                  <a:pt x="5923" y="11336"/>
                </a:lnTo>
                <a:cubicBezTo>
                  <a:pt x="6241" y="11591"/>
                  <a:pt x="6560" y="11782"/>
                  <a:pt x="6942" y="11909"/>
                </a:cubicBezTo>
                <a:cubicBezTo>
                  <a:pt x="7006" y="11909"/>
                  <a:pt x="7006" y="11973"/>
                  <a:pt x="7006" y="11973"/>
                </a:cubicBezTo>
                <a:lnTo>
                  <a:pt x="7006" y="12291"/>
                </a:lnTo>
                <a:cubicBezTo>
                  <a:pt x="7006" y="12610"/>
                  <a:pt x="7260" y="12864"/>
                  <a:pt x="7515" y="12864"/>
                </a:cubicBezTo>
                <a:lnTo>
                  <a:pt x="9171" y="12864"/>
                </a:lnTo>
                <a:cubicBezTo>
                  <a:pt x="9489" y="12864"/>
                  <a:pt x="9744" y="12610"/>
                  <a:pt x="9744" y="12291"/>
                </a:cubicBezTo>
                <a:lnTo>
                  <a:pt x="9744" y="11973"/>
                </a:lnTo>
                <a:cubicBezTo>
                  <a:pt x="9744" y="11973"/>
                  <a:pt x="9744" y="11909"/>
                  <a:pt x="9744" y="11909"/>
                </a:cubicBezTo>
                <a:cubicBezTo>
                  <a:pt x="10126" y="11782"/>
                  <a:pt x="10508" y="11591"/>
                  <a:pt x="10827" y="11336"/>
                </a:cubicBezTo>
                <a:lnTo>
                  <a:pt x="10890" y="11336"/>
                </a:lnTo>
                <a:lnTo>
                  <a:pt x="11145" y="11527"/>
                </a:lnTo>
                <a:cubicBezTo>
                  <a:pt x="11226" y="11567"/>
                  <a:pt x="11319" y="11588"/>
                  <a:pt x="11413" y="11588"/>
                </a:cubicBezTo>
                <a:cubicBezTo>
                  <a:pt x="11616" y="11588"/>
                  <a:pt x="11822" y="11490"/>
                  <a:pt x="11909" y="11272"/>
                </a:cubicBezTo>
                <a:lnTo>
                  <a:pt x="12737" y="9871"/>
                </a:lnTo>
                <a:cubicBezTo>
                  <a:pt x="12865" y="9616"/>
                  <a:pt x="12801" y="9298"/>
                  <a:pt x="12546" y="9107"/>
                </a:cubicBezTo>
                <a:lnTo>
                  <a:pt x="12228" y="8980"/>
                </a:lnTo>
                <a:cubicBezTo>
                  <a:pt x="12228" y="8980"/>
                  <a:pt x="12228" y="8916"/>
                  <a:pt x="12228" y="8916"/>
                </a:cubicBezTo>
                <a:cubicBezTo>
                  <a:pt x="12228" y="8725"/>
                  <a:pt x="12228" y="8470"/>
                  <a:pt x="12228" y="8279"/>
                </a:cubicBezTo>
                <a:cubicBezTo>
                  <a:pt x="12228" y="8088"/>
                  <a:pt x="12228" y="7897"/>
                  <a:pt x="12228" y="7706"/>
                </a:cubicBezTo>
                <a:cubicBezTo>
                  <a:pt x="12228" y="7706"/>
                  <a:pt x="12228" y="7642"/>
                  <a:pt x="12228" y="7642"/>
                </a:cubicBezTo>
                <a:lnTo>
                  <a:pt x="12546" y="7451"/>
                </a:lnTo>
                <a:cubicBezTo>
                  <a:pt x="12801" y="7324"/>
                  <a:pt x="12865" y="7005"/>
                  <a:pt x="12737" y="6751"/>
                </a:cubicBezTo>
                <a:lnTo>
                  <a:pt x="11909" y="5286"/>
                </a:lnTo>
                <a:cubicBezTo>
                  <a:pt x="11782" y="5116"/>
                  <a:pt x="11598" y="5031"/>
                  <a:pt x="11414" y="5031"/>
                </a:cubicBezTo>
                <a:cubicBezTo>
                  <a:pt x="11322" y="5031"/>
                  <a:pt x="11230" y="5052"/>
                  <a:pt x="11145" y="5095"/>
                </a:cubicBezTo>
                <a:lnTo>
                  <a:pt x="10890" y="5286"/>
                </a:lnTo>
                <a:lnTo>
                  <a:pt x="10827" y="5286"/>
                </a:lnTo>
                <a:cubicBezTo>
                  <a:pt x="10508" y="5031"/>
                  <a:pt x="10126" y="4840"/>
                  <a:pt x="9744" y="4649"/>
                </a:cubicBezTo>
                <a:lnTo>
                  <a:pt x="9744" y="4267"/>
                </a:lnTo>
                <a:cubicBezTo>
                  <a:pt x="9744" y="4012"/>
                  <a:pt x="9489" y="3757"/>
                  <a:pt x="9171" y="3757"/>
                </a:cubicBezTo>
                <a:close/>
                <a:moveTo>
                  <a:pt x="2414" y="12444"/>
                </a:moveTo>
                <a:cubicBezTo>
                  <a:pt x="2573" y="12444"/>
                  <a:pt x="2745" y="12488"/>
                  <a:pt x="2866" y="12610"/>
                </a:cubicBezTo>
                <a:lnTo>
                  <a:pt x="2994" y="12673"/>
                </a:lnTo>
                <a:lnTo>
                  <a:pt x="2994" y="12992"/>
                </a:lnTo>
                <a:cubicBezTo>
                  <a:pt x="2994" y="13437"/>
                  <a:pt x="2739" y="13756"/>
                  <a:pt x="2293" y="13820"/>
                </a:cubicBezTo>
                <a:cubicBezTo>
                  <a:pt x="2260" y="13824"/>
                  <a:pt x="2227" y="13826"/>
                  <a:pt x="2195" y="13826"/>
                </a:cubicBezTo>
                <a:cubicBezTo>
                  <a:pt x="1784" y="13826"/>
                  <a:pt x="1401" y="13468"/>
                  <a:pt x="1401" y="13055"/>
                </a:cubicBezTo>
                <a:lnTo>
                  <a:pt x="1401" y="12737"/>
                </a:lnTo>
                <a:lnTo>
                  <a:pt x="2166" y="12482"/>
                </a:lnTo>
                <a:cubicBezTo>
                  <a:pt x="2236" y="12459"/>
                  <a:pt x="2323" y="12444"/>
                  <a:pt x="2414" y="12444"/>
                </a:cubicBezTo>
                <a:close/>
                <a:moveTo>
                  <a:pt x="14689" y="12444"/>
                </a:moveTo>
                <a:cubicBezTo>
                  <a:pt x="14864" y="12444"/>
                  <a:pt x="15036" y="12488"/>
                  <a:pt x="15157" y="12610"/>
                </a:cubicBezTo>
                <a:lnTo>
                  <a:pt x="15285" y="12673"/>
                </a:lnTo>
                <a:lnTo>
                  <a:pt x="15285" y="12992"/>
                </a:lnTo>
                <a:cubicBezTo>
                  <a:pt x="15285" y="13437"/>
                  <a:pt x="14966" y="13756"/>
                  <a:pt x="14584" y="13820"/>
                </a:cubicBezTo>
                <a:cubicBezTo>
                  <a:pt x="14546" y="13824"/>
                  <a:pt x="14510" y="13826"/>
                  <a:pt x="14473" y="13826"/>
                </a:cubicBezTo>
                <a:cubicBezTo>
                  <a:pt x="14020" y="13826"/>
                  <a:pt x="13692" y="13468"/>
                  <a:pt x="13692" y="13055"/>
                </a:cubicBezTo>
                <a:lnTo>
                  <a:pt x="13692" y="12737"/>
                </a:lnTo>
                <a:lnTo>
                  <a:pt x="14393" y="12482"/>
                </a:lnTo>
                <a:cubicBezTo>
                  <a:pt x="14486" y="12459"/>
                  <a:pt x="14588" y="12444"/>
                  <a:pt x="14689" y="12444"/>
                </a:cubicBezTo>
                <a:close/>
                <a:moveTo>
                  <a:pt x="4020" y="13326"/>
                </a:moveTo>
                <a:cubicBezTo>
                  <a:pt x="3965" y="13326"/>
                  <a:pt x="3917" y="13342"/>
                  <a:pt x="3885" y="13374"/>
                </a:cubicBezTo>
                <a:cubicBezTo>
                  <a:pt x="3758" y="13501"/>
                  <a:pt x="3758" y="13628"/>
                  <a:pt x="3885" y="13756"/>
                </a:cubicBezTo>
                <a:cubicBezTo>
                  <a:pt x="4012" y="13820"/>
                  <a:pt x="4140" y="13947"/>
                  <a:pt x="4267" y="14074"/>
                </a:cubicBezTo>
                <a:cubicBezTo>
                  <a:pt x="4305" y="14093"/>
                  <a:pt x="4342" y="14101"/>
                  <a:pt x="4379" y="14101"/>
                </a:cubicBezTo>
                <a:cubicBezTo>
                  <a:pt x="4469" y="14101"/>
                  <a:pt x="4559" y="14056"/>
                  <a:pt x="4649" y="14011"/>
                </a:cubicBezTo>
                <a:cubicBezTo>
                  <a:pt x="4713" y="13883"/>
                  <a:pt x="4713" y="13756"/>
                  <a:pt x="4586" y="13628"/>
                </a:cubicBezTo>
                <a:cubicBezTo>
                  <a:pt x="4458" y="13565"/>
                  <a:pt x="4331" y="13437"/>
                  <a:pt x="4204" y="13374"/>
                </a:cubicBezTo>
                <a:cubicBezTo>
                  <a:pt x="4140" y="13342"/>
                  <a:pt x="4076" y="13326"/>
                  <a:pt x="4020" y="13326"/>
                </a:cubicBezTo>
                <a:close/>
                <a:moveTo>
                  <a:pt x="12577" y="13332"/>
                </a:moveTo>
                <a:cubicBezTo>
                  <a:pt x="12524" y="13332"/>
                  <a:pt x="12472" y="13347"/>
                  <a:pt x="12419" y="13374"/>
                </a:cubicBezTo>
                <a:cubicBezTo>
                  <a:pt x="12291" y="13501"/>
                  <a:pt x="12164" y="13565"/>
                  <a:pt x="12037" y="13692"/>
                </a:cubicBezTo>
                <a:cubicBezTo>
                  <a:pt x="11973" y="13756"/>
                  <a:pt x="11909" y="13883"/>
                  <a:pt x="12037" y="14011"/>
                </a:cubicBezTo>
                <a:cubicBezTo>
                  <a:pt x="12074" y="14085"/>
                  <a:pt x="12133" y="14116"/>
                  <a:pt x="12201" y="14116"/>
                </a:cubicBezTo>
                <a:cubicBezTo>
                  <a:pt x="12250" y="14116"/>
                  <a:pt x="12302" y="14101"/>
                  <a:pt x="12355" y="14074"/>
                </a:cubicBezTo>
                <a:cubicBezTo>
                  <a:pt x="12482" y="14011"/>
                  <a:pt x="12610" y="13883"/>
                  <a:pt x="12737" y="13756"/>
                </a:cubicBezTo>
                <a:cubicBezTo>
                  <a:pt x="12865" y="13692"/>
                  <a:pt x="12865" y="13501"/>
                  <a:pt x="12801" y="13437"/>
                </a:cubicBezTo>
                <a:cubicBezTo>
                  <a:pt x="12726" y="13363"/>
                  <a:pt x="12652" y="13332"/>
                  <a:pt x="12577" y="13332"/>
                </a:cubicBezTo>
                <a:close/>
                <a:moveTo>
                  <a:pt x="5249" y="14113"/>
                </a:moveTo>
                <a:cubicBezTo>
                  <a:pt x="5159" y="14113"/>
                  <a:pt x="5078" y="14172"/>
                  <a:pt x="5031" y="14265"/>
                </a:cubicBezTo>
                <a:cubicBezTo>
                  <a:pt x="4968" y="14393"/>
                  <a:pt x="5031" y="14520"/>
                  <a:pt x="5159" y="14584"/>
                </a:cubicBezTo>
                <a:cubicBezTo>
                  <a:pt x="5286" y="14647"/>
                  <a:pt x="5477" y="14711"/>
                  <a:pt x="5605" y="14838"/>
                </a:cubicBezTo>
                <a:cubicBezTo>
                  <a:pt x="5732" y="14838"/>
                  <a:pt x="5859" y="14838"/>
                  <a:pt x="5923" y="14711"/>
                </a:cubicBezTo>
                <a:cubicBezTo>
                  <a:pt x="5987" y="14584"/>
                  <a:pt x="5923" y="14393"/>
                  <a:pt x="5796" y="14393"/>
                </a:cubicBezTo>
                <a:lnTo>
                  <a:pt x="5796" y="14329"/>
                </a:lnTo>
                <a:cubicBezTo>
                  <a:pt x="5668" y="14329"/>
                  <a:pt x="5477" y="14265"/>
                  <a:pt x="5350" y="14138"/>
                </a:cubicBezTo>
                <a:cubicBezTo>
                  <a:pt x="5316" y="14121"/>
                  <a:pt x="5282" y="14113"/>
                  <a:pt x="5249" y="14113"/>
                </a:cubicBezTo>
                <a:close/>
                <a:moveTo>
                  <a:pt x="11426" y="14160"/>
                </a:moveTo>
                <a:cubicBezTo>
                  <a:pt x="11378" y="14160"/>
                  <a:pt x="11325" y="14175"/>
                  <a:pt x="11272" y="14202"/>
                </a:cubicBezTo>
                <a:cubicBezTo>
                  <a:pt x="11145" y="14265"/>
                  <a:pt x="11018" y="14329"/>
                  <a:pt x="10827" y="14393"/>
                </a:cubicBezTo>
                <a:cubicBezTo>
                  <a:pt x="10699" y="14456"/>
                  <a:pt x="10699" y="14584"/>
                  <a:pt x="10699" y="14711"/>
                </a:cubicBezTo>
                <a:cubicBezTo>
                  <a:pt x="10746" y="14804"/>
                  <a:pt x="10827" y="14863"/>
                  <a:pt x="10917" y="14863"/>
                </a:cubicBezTo>
                <a:cubicBezTo>
                  <a:pt x="10949" y="14863"/>
                  <a:pt x="10984" y="14856"/>
                  <a:pt x="11018" y="14838"/>
                </a:cubicBezTo>
                <a:cubicBezTo>
                  <a:pt x="11209" y="14775"/>
                  <a:pt x="11336" y="14711"/>
                  <a:pt x="11527" y="14584"/>
                </a:cubicBezTo>
                <a:cubicBezTo>
                  <a:pt x="11655" y="14520"/>
                  <a:pt x="11655" y="14393"/>
                  <a:pt x="11591" y="14265"/>
                </a:cubicBezTo>
                <a:cubicBezTo>
                  <a:pt x="11554" y="14191"/>
                  <a:pt x="11494" y="14160"/>
                  <a:pt x="11426" y="14160"/>
                </a:cubicBezTo>
                <a:close/>
                <a:moveTo>
                  <a:pt x="6687" y="14647"/>
                </a:moveTo>
                <a:cubicBezTo>
                  <a:pt x="6560" y="14647"/>
                  <a:pt x="6432" y="14711"/>
                  <a:pt x="6369" y="14838"/>
                </a:cubicBezTo>
                <a:cubicBezTo>
                  <a:pt x="6369" y="14966"/>
                  <a:pt x="6432" y="15093"/>
                  <a:pt x="6560" y="15157"/>
                </a:cubicBezTo>
                <a:cubicBezTo>
                  <a:pt x="6687" y="15157"/>
                  <a:pt x="6878" y="15221"/>
                  <a:pt x="7069" y="15284"/>
                </a:cubicBezTo>
                <a:cubicBezTo>
                  <a:pt x="7197" y="15284"/>
                  <a:pt x="7324" y="15221"/>
                  <a:pt x="7324" y="15093"/>
                </a:cubicBezTo>
                <a:cubicBezTo>
                  <a:pt x="7388" y="14902"/>
                  <a:pt x="7260" y="14838"/>
                  <a:pt x="7133" y="14775"/>
                </a:cubicBezTo>
                <a:cubicBezTo>
                  <a:pt x="7006" y="14775"/>
                  <a:pt x="6815" y="14711"/>
                  <a:pt x="6687" y="14647"/>
                </a:cubicBezTo>
                <a:close/>
                <a:moveTo>
                  <a:pt x="9935" y="14647"/>
                </a:moveTo>
                <a:cubicBezTo>
                  <a:pt x="9808" y="14711"/>
                  <a:pt x="9680" y="14775"/>
                  <a:pt x="9489" y="14775"/>
                </a:cubicBezTo>
                <a:cubicBezTo>
                  <a:pt x="9362" y="14838"/>
                  <a:pt x="9298" y="14902"/>
                  <a:pt x="9298" y="15093"/>
                </a:cubicBezTo>
                <a:cubicBezTo>
                  <a:pt x="9298" y="15221"/>
                  <a:pt x="9426" y="15284"/>
                  <a:pt x="9553" y="15284"/>
                </a:cubicBezTo>
                <a:cubicBezTo>
                  <a:pt x="9744" y="15221"/>
                  <a:pt x="9935" y="15221"/>
                  <a:pt x="10062" y="15157"/>
                </a:cubicBezTo>
                <a:cubicBezTo>
                  <a:pt x="10190" y="15157"/>
                  <a:pt x="10254" y="14966"/>
                  <a:pt x="10254" y="14838"/>
                </a:cubicBezTo>
                <a:cubicBezTo>
                  <a:pt x="10207" y="14745"/>
                  <a:pt x="10126" y="14686"/>
                  <a:pt x="10036" y="14686"/>
                </a:cubicBezTo>
                <a:cubicBezTo>
                  <a:pt x="10003" y="14686"/>
                  <a:pt x="9969" y="14694"/>
                  <a:pt x="9935" y="14711"/>
                </a:cubicBezTo>
                <a:lnTo>
                  <a:pt x="9935" y="14647"/>
                </a:lnTo>
                <a:close/>
                <a:moveTo>
                  <a:pt x="8088" y="14902"/>
                </a:moveTo>
                <a:cubicBezTo>
                  <a:pt x="7961" y="14902"/>
                  <a:pt x="7834" y="14966"/>
                  <a:pt x="7834" y="15093"/>
                </a:cubicBezTo>
                <a:cubicBezTo>
                  <a:pt x="7834" y="15221"/>
                  <a:pt x="7961" y="15348"/>
                  <a:pt x="8088" y="15348"/>
                </a:cubicBezTo>
                <a:lnTo>
                  <a:pt x="8598" y="15348"/>
                </a:lnTo>
                <a:cubicBezTo>
                  <a:pt x="8725" y="15348"/>
                  <a:pt x="8789" y="15221"/>
                  <a:pt x="8789" y="15093"/>
                </a:cubicBezTo>
                <a:cubicBezTo>
                  <a:pt x="8789" y="14966"/>
                  <a:pt x="8661" y="14902"/>
                  <a:pt x="8534" y="14902"/>
                </a:cubicBezTo>
                <a:close/>
                <a:moveTo>
                  <a:pt x="2866" y="14202"/>
                </a:moveTo>
                <a:cubicBezTo>
                  <a:pt x="3057" y="14265"/>
                  <a:pt x="3248" y="14393"/>
                  <a:pt x="3439" y="14584"/>
                </a:cubicBezTo>
                <a:cubicBezTo>
                  <a:pt x="3758" y="14902"/>
                  <a:pt x="3949" y="15284"/>
                  <a:pt x="3949" y="15794"/>
                </a:cubicBezTo>
                <a:lnTo>
                  <a:pt x="3949" y="16112"/>
                </a:lnTo>
                <a:cubicBezTo>
                  <a:pt x="3949" y="16112"/>
                  <a:pt x="3885" y="16176"/>
                  <a:pt x="3821" y="16176"/>
                </a:cubicBezTo>
                <a:lnTo>
                  <a:pt x="574" y="16176"/>
                </a:lnTo>
                <a:cubicBezTo>
                  <a:pt x="574" y="16176"/>
                  <a:pt x="510" y="16112"/>
                  <a:pt x="510" y="16112"/>
                </a:cubicBezTo>
                <a:lnTo>
                  <a:pt x="510" y="15794"/>
                </a:lnTo>
                <a:cubicBezTo>
                  <a:pt x="510" y="15030"/>
                  <a:pt x="956" y="14456"/>
                  <a:pt x="1592" y="14202"/>
                </a:cubicBezTo>
                <a:cubicBezTo>
                  <a:pt x="1784" y="14265"/>
                  <a:pt x="1975" y="14329"/>
                  <a:pt x="2229" y="14329"/>
                </a:cubicBezTo>
                <a:cubicBezTo>
                  <a:pt x="2420" y="14329"/>
                  <a:pt x="2675" y="14265"/>
                  <a:pt x="2866" y="14202"/>
                </a:cubicBezTo>
                <a:close/>
                <a:moveTo>
                  <a:pt x="15093" y="14202"/>
                </a:moveTo>
                <a:cubicBezTo>
                  <a:pt x="15348" y="14265"/>
                  <a:pt x="15539" y="14393"/>
                  <a:pt x="15730" y="14584"/>
                </a:cubicBezTo>
                <a:cubicBezTo>
                  <a:pt x="16049" y="14902"/>
                  <a:pt x="16240" y="15348"/>
                  <a:pt x="16240" y="15794"/>
                </a:cubicBezTo>
                <a:lnTo>
                  <a:pt x="16240" y="16112"/>
                </a:lnTo>
                <a:cubicBezTo>
                  <a:pt x="16240" y="16176"/>
                  <a:pt x="16176" y="16176"/>
                  <a:pt x="16112" y="16176"/>
                </a:cubicBezTo>
                <a:lnTo>
                  <a:pt x="12865" y="16176"/>
                </a:lnTo>
                <a:cubicBezTo>
                  <a:pt x="12801" y="16176"/>
                  <a:pt x="12801" y="16112"/>
                  <a:pt x="12801" y="16112"/>
                </a:cubicBezTo>
                <a:lnTo>
                  <a:pt x="12801" y="15794"/>
                </a:lnTo>
                <a:cubicBezTo>
                  <a:pt x="12801" y="15030"/>
                  <a:pt x="13247" y="14456"/>
                  <a:pt x="13884" y="14202"/>
                </a:cubicBezTo>
                <a:cubicBezTo>
                  <a:pt x="14075" y="14265"/>
                  <a:pt x="14266" y="14329"/>
                  <a:pt x="14520" y="14329"/>
                </a:cubicBezTo>
                <a:cubicBezTo>
                  <a:pt x="14711" y="14329"/>
                  <a:pt x="14902" y="14265"/>
                  <a:pt x="15093" y="14202"/>
                </a:cubicBezTo>
                <a:close/>
                <a:moveTo>
                  <a:pt x="1784" y="10890"/>
                </a:moveTo>
                <a:cubicBezTo>
                  <a:pt x="1338" y="10890"/>
                  <a:pt x="956" y="11272"/>
                  <a:pt x="956" y="11782"/>
                </a:cubicBezTo>
                <a:lnTo>
                  <a:pt x="956" y="13055"/>
                </a:lnTo>
                <a:cubicBezTo>
                  <a:pt x="956" y="13310"/>
                  <a:pt x="1019" y="13628"/>
                  <a:pt x="1210" y="13820"/>
                </a:cubicBezTo>
                <a:cubicBezTo>
                  <a:pt x="510" y="14202"/>
                  <a:pt x="0" y="14902"/>
                  <a:pt x="0" y="15730"/>
                </a:cubicBezTo>
                <a:lnTo>
                  <a:pt x="0" y="16048"/>
                </a:lnTo>
                <a:cubicBezTo>
                  <a:pt x="0" y="16367"/>
                  <a:pt x="255" y="16622"/>
                  <a:pt x="574" y="16622"/>
                </a:cubicBezTo>
                <a:lnTo>
                  <a:pt x="3821" y="16622"/>
                </a:lnTo>
                <a:cubicBezTo>
                  <a:pt x="4140" y="16622"/>
                  <a:pt x="4395" y="16367"/>
                  <a:pt x="4395" y="16048"/>
                </a:cubicBezTo>
                <a:lnTo>
                  <a:pt x="4395" y="15730"/>
                </a:lnTo>
                <a:cubicBezTo>
                  <a:pt x="4395" y="15157"/>
                  <a:pt x="4204" y="14647"/>
                  <a:pt x="3758" y="14202"/>
                </a:cubicBezTo>
                <a:cubicBezTo>
                  <a:pt x="3630" y="14074"/>
                  <a:pt x="3439" y="13947"/>
                  <a:pt x="3248" y="13820"/>
                </a:cubicBezTo>
                <a:cubicBezTo>
                  <a:pt x="3439" y="13628"/>
                  <a:pt x="3503" y="13310"/>
                  <a:pt x="3503" y="13055"/>
                </a:cubicBezTo>
                <a:lnTo>
                  <a:pt x="3503" y="11782"/>
                </a:lnTo>
                <a:cubicBezTo>
                  <a:pt x="3503" y="11272"/>
                  <a:pt x="3121" y="10890"/>
                  <a:pt x="2675" y="10890"/>
                </a:cubicBezTo>
                <a:close/>
                <a:moveTo>
                  <a:pt x="14075" y="10890"/>
                </a:moveTo>
                <a:cubicBezTo>
                  <a:pt x="13565" y="10890"/>
                  <a:pt x="13183" y="11272"/>
                  <a:pt x="13183" y="11782"/>
                </a:cubicBezTo>
                <a:lnTo>
                  <a:pt x="13183" y="12546"/>
                </a:lnTo>
                <a:lnTo>
                  <a:pt x="13183" y="13055"/>
                </a:lnTo>
                <a:cubicBezTo>
                  <a:pt x="13183" y="13310"/>
                  <a:pt x="13310" y="13628"/>
                  <a:pt x="13501" y="13820"/>
                </a:cubicBezTo>
                <a:cubicBezTo>
                  <a:pt x="12737" y="14202"/>
                  <a:pt x="12291" y="14966"/>
                  <a:pt x="12291" y="15794"/>
                </a:cubicBezTo>
                <a:lnTo>
                  <a:pt x="12291" y="16112"/>
                </a:lnTo>
                <a:cubicBezTo>
                  <a:pt x="12291" y="16431"/>
                  <a:pt x="12546" y="16685"/>
                  <a:pt x="12865" y="16685"/>
                </a:cubicBezTo>
                <a:lnTo>
                  <a:pt x="16112" y="16685"/>
                </a:lnTo>
                <a:cubicBezTo>
                  <a:pt x="16431" y="16685"/>
                  <a:pt x="16686" y="16431"/>
                  <a:pt x="16686" y="16112"/>
                </a:cubicBezTo>
                <a:lnTo>
                  <a:pt x="16686" y="15794"/>
                </a:lnTo>
                <a:cubicBezTo>
                  <a:pt x="16686" y="15157"/>
                  <a:pt x="16495" y="14647"/>
                  <a:pt x="16049" y="14202"/>
                </a:cubicBezTo>
                <a:cubicBezTo>
                  <a:pt x="15921" y="14074"/>
                  <a:pt x="15730" y="13947"/>
                  <a:pt x="15539" y="13820"/>
                </a:cubicBezTo>
                <a:cubicBezTo>
                  <a:pt x="15667" y="13628"/>
                  <a:pt x="15794" y="13310"/>
                  <a:pt x="15794" y="13055"/>
                </a:cubicBezTo>
                <a:lnTo>
                  <a:pt x="15794" y="12546"/>
                </a:lnTo>
                <a:lnTo>
                  <a:pt x="15794" y="11782"/>
                </a:lnTo>
                <a:cubicBezTo>
                  <a:pt x="15794" y="11272"/>
                  <a:pt x="15412" y="10890"/>
                  <a:pt x="14902" y="108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63"/>
          <p:cNvSpPr/>
          <p:nvPr/>
        </p:nvSpPr>
        <p:spPr>
          <a:xfrm>
            <a:off x="1938155" y="3316329"/>
            <a:ext cx="328000" cy="417150"/>
          </a:xfrm>
          <a:custGeom>
            <a:avLst/>
            <a:gdLst/>
            <a:ahLst/>
            <a:cxnLst/>
            <a:rect l="l" t="t" r="r" b="b"/>
            <a:pathLst>
              <a:path w="13120" h="16686" extrusionOk="0">
                <a:moveTo>
                  <a:pt x="6305" y="5286"/>
                </a:moveTo>
                <a:lnTo>
                  <a:pt x="6305" y="5923"/>
                </a:lnTo>
                <a:cubicBezTo>
                  <a:pt x="6242" y="5923"/>
                  <a:pt x="6178" y="5859"/>
                  <a:pt x="6178" y="5732"/>
                </a:cubicBezTo>
                <a:lnTo>
                  <a:pt x="6178" y="5477"/>
                </a:lnTo>
                <a:cubicBezTo>
                  <a:pt x="6178" y="5350"/>
                  <a:pt x="6242" y="5286"/>
                  <a:pt x="6305" y="5286"/>
                </a:cubicBezTo>
                <a:close/>
                <a:moveTo>
                  <a:pt x="6815" y="6432"/>
                </a:moveTo>
                <a:cubicBezTo>
                  <a:pt x="6942" y="6432"/>
                  <a:pt x="7006" y="6496"/>
                  <a:pt x="7006" y="6623"/>
                </a:cubicBezTo>
                <a:lnTo>
                  <a:pt x="7006" y="6942"/>
                </a:lnTo>
                <a:cubicBezTo>
                  <a:pt x="7006" y="6993"/>
                  <a:pt x="6964" y="7087"/>
                  <a:pt x="6881" y="7087"/>
                </a:cubicBezTo>
                <a:cubicBezTo>
                  <a:pt x="6861" y="7087"/>
                  <a:pt x="6839" y="7081"/>
                  <a:pt x="6815" y="7069"/>
                </a:cubicBezTo>
                <a:lnTo>
                  <a:pt x="6815" y="6432"/>
                </a:lnTo>
                <a:close/>
                <a:moveTo>
                  <a:pt x="6624" y="4394"/>
                </a:moveTo>
                <a:cubicBezTo>
                  <a:pt x="6497" y="4394"/>
                  <a:pt x="6369" y="4522"/>
                  <a:pt x="6369" y="4649"/>
                </a:cubicBezTo>
                <a:lnTo>
                  <a:pt x="6369" y="4777"/>
                </a:lnTo>
                <a:cubicBezTo>
                  <a:pt x="5987" y="4777"/>
                  <a:pt x="5669" y="5031"/>
                  <a:pt x="5669" y="5413"/>
                </a:cubicBezTo>
                <a:lnTo>
                  <a:pt x="5669" y="5732"/>
                </a:lnTo>
                <a:cubicBezTo>
                  <a:pt x="5669" y="6114"/>
                  <a:pt x="5987" y="6432"/>
                  <a:pt x="6369" y="6432"/>
                </a:cubicBezTo>
                <a:lnTo>
                  <a:pt x="6369" y="7133"/>
                </a:lnTo>
                <a:cubicBezTo>
                  <a:pt x="6242" y="7133"/>
                  <a:pt x="6178" y="7005"/>
                  <a:pt x="6178" y="6878"/>
                </a:cubicBezTo>
                <a:cubicBezTo>
                  <a:pt x="6178" y="6814"/>
                  <a:pt x="6114" y="6751"/>
                  <a:pt x="6051" y="6687"/>
                </a:cubicBezTo>
                <a:cubicBezTo>
                  <a:pt x="6017" y="6676"/>
                  <a:pt x="5983" y="6670"/>
                  <a:pt x="5950" y="6670"/>
                </a:cubicBezTo>
                <a:cubicBezTo>
                  <a:pt x="5798" y="6670"/>
                  <a:pt x="5669" y="6785"/>
                  <a:pt x="5669" y="6942"/>
                </a:cubicBezTo>
                <a:cubicBezTo>
                  <a:pt x="5669" y="7236"/>
                  <a:pt x="5941" y="7586"/>
                  <a:pt x="6285" y="7586"/>
                </a:cubicBezTo>
                <a:cubicBezTo>
                  <a:pt x="6313" y="7586"/>
                  <a:pt x="6341" y="7583"/>
                  <a:pt x="6369" y="7579"/>
                </a:cubicBezTo>
                <a:lnTo>
                  <a:pt x="6369" y="7706"/>
                </a:lnTo>
                <a:cubicBezTo>
                  <a:pt x="6369" y="7770"/>
                  <a:pt x="6433" y="7897"/>
                  <a:pt x="6560" y="7961"/>
                </a:cubicBezTo>
                <a:cubicBezTo>
                  <a:pt x="6688" y="7961"/>
                  <a:pt x="6815" y="7833"/>
                  <a:pt x="6815" y="7706"/>
                </a:cubicBezTo>
                <a:lnTo>
                  <a:pt x="6815" y="7579"/>
                </a:lnTo>
                <a:cubicBezTo>
                  <a:pt x="7197" y="7579"/>
                  <a:pt x="7452" y="7260"/>
                  <a:pt x="7452" y="6878"/>
                </a:cubicBezTo>
                <a:lnTo>
                  <a:pt x="7452" y="6623"/>
                </a:lnTo>
                <a:cubicBezTo>
                  <a:pt x="7452" y="6241"/>
                  <a:pt x="7197" y="5923"/>
                  <a:pt x="6815" y="5923"/>
                </a:cubicBezTo>
                <a:lnTo>
                  <a:pt x="6815" y="5286"/>
                </a:lnTo>
                <a:cubicBezTo>
                  <a:pt x="6942" y="5286"/>
                  <a:pt x="7006" y="5350"/>
                  <a:pt x="7006" y="5477"/>
                </a:cubicBezTo>
                <a:cubicBezTo>
                  <a:pt x="7006" y="5541"/>
                  <a:pt x="7006" y="5604"/>
                  <a:pt x="7133" y="5668"/>
                </a:cubicBezTo>
                <a:cubicBezTo>
                  <a:pt x="7163" y="5698"/>
                  <a:pt x="7196" y="5710"/>
                  <a:pt x="7229" y="5710"/>
                </a:cubicBezTo>
                <a:cubicBezTo>
                  <a:pt x="7339" y="5710"/>
                  <a:pt x="7452" y="5575"/>
                  <a:pt x="7452" y="5477"/>
                </a:cubicBezTo>
                <a:cubicBezTo>
                  <a:pt x="7452" y="5095"/>
                  <a:pt x="7197" y="4777"/>
                  <a:pt x="6815" y="4777"/>
                </a:cubicBezTo>
                <a:lnTo>
                  <a:pt x="6815" y="4649"/>
                </a:lnTo>
                <a:cubicBezTo>
                  <a:pt x="6815" y="4522"/>
                  <a:pt x="6751" y="4458"/>
                  <a:pt x="6624" y="4394"/>
                </a:cubicBezTo>
                <a:close/>
                <a:moveTo>
                  <a:pt x="6560" y="4203"/>
                </a:moveTo>
                <a:cubicBezTo>
                  <a:pt x="7707" y="4203"/>
                  <a:pt x="8598" y="5095"/>
                  <a:pt x="8598" y="6178"/>
                </a:cubicBezTo>
                <a:cubicBezTo>
                  <a:pt x="8598" y="7260"/>
                  <a:pt x="7707" y="8215"/>
                  <a:pt x="6560" y="8215"/>
                </a:cubicBezTo>
                <a:cubicBezTo>
                  <a:pt x="5478" y="8215"/>
                  <a:pt x="4522" y="7260"/>
                  <a:pt x="4522" y="6178"/>
                </a:cubicBezTo>
                <a:cubicBezTo>
                  <a:pt x="4522" y="5095"/>
                  <a:pt x="5478" y="4203"/>
                  <a:pt x="6560" y="4203"/>
                </a:cubicBezTo>
                <a:close/>
                <a:moveTo>
                  <a:pt x="6560" y="3694"/>
                </a:moveTo>
                <a:cubicBezTo>
                  <a:pt x="5159" y="3694"/>
                  <a:pt x="4077" y="4840"/>
                  <a:pt x="4077" y="6178"/>
                </a:cubicBezTo>
                <a:cubicBezTo>
                  <a:pt x="4077" y="7579"/>
                  <a:pt x="5159" y="8661"/>
                  <a:pt x="6560" y="8661"/>
                </a:cubicBezTo>
                <a:cubicBezTo>
                  <a:pt x="7961" y="8661"/>
                  <a:pt x="9108" y="7579"/>
                  <a:pt x="9108" y="6178"/>
                </a:cubicBezTo>
                <a:cubicBezTo>
                  <a:pt x="9108" y="4777"/>
                  <a:pt x="7961" y="3694"/>
                  <a:pt x="6560" y="3694"/>
                </a:cubicBezTo>
                <a:close/>
                <a:moveTo>
                  <a:pt x="6624" y="2611"/>
                </a:moveTo>
                <a:cubicBezTo>
                  <a:pt x="6751" y="2611"/>
                  <a:pt x="6942" y="2802"/>
                  <a:pt x="7133" y="2993"/>
                </a:cubicBezTo>
                <a:cubicBezTo>
                  <a:pt x="7324" y="3184"/>
                  <a:pt x="7515" y="3375"/>
                  <a:pt x="7707" y="3439"/>
                </a:cubicBezTo>
                <a:cubicBezTo>
                  <a:pt x="7961" y="3567"/>
                  <a:pt x="8216" y="3567"/>
                  <a:pt x="8471" y="3567"/>
                </a:cubicBezTo>
                <a:cubicBezTo>
                  <a:pt x="8725" y="3567"/>
                  <a:pt x="8980" y="3567"/>
                  <a:pt x="9108" y="3694"/>
                </a:cubicBezTo>
                <a:cubicBezTo>
                  <a:pt x="9235" y="3821"/>
                  <a:pt x="9235" y="4076"/>
                  <a:pt x="9235" y="4331"/>
                </a:cubicBezTo>
                <a:cubicBezTo>
                  <a:pt x="9235" y="4585"/>
                  <a:pt x="9235" y="4840"/>
                  <a:pt x="9362" y="5031"/>
                </a:cubicBezTo>
                <a:cubicBezTo>
                  <a:pt x="9426" y="5286"/>
                  <a:pt x="9617" y="5413"/>
                  <a:pt x="9808" y="5604"/>
                </a:cubicBezTo>
                <a:cubicBezTo>
                  <a:pt x="9935" y="5795"/>
                  <a:pt x="10190" y="5987"/>
                  <a:pt x="10190" y="6178"/>
                </a:cubicBezTo>
                <a:cubicBezTo>
                  <a:pt x="10190" y="6369"/>
                  <a:pt x="9999" y="6560"/>
                  <a:pt x="9808" y="6751"/>
                </a:cubicBezTo>
                <a:cubicBezTo>
                  <a:pt x="9617" y="6942"/>
                  <a:pt x="9426" y="7069"/>
                  <a:pt x="9362" y="7324"/>
                </a:cubicBezTo>
                <a:cubicBezTo>
                  <a:pt x="9235" y="7515"/>
                  <a:pt x="9235" y="7770"/>
                  <a:pt x="9235" y="8024"/>
                </a:cubicBezTo>
                <a:cubicBezTo>
                  <a:pt x="9235" y="8279"/>
                  <a:pt x="9235" y="8598"/>
                  <a:pt x="9108" y="8661"/>
                </a:cubicBezTo>
                <a:cubicBezTo>
                  <a:pt x="8980" y="8789"/>
                  <a:pt x="8725" y="8789"/>
                  <a:pt x="8471" y="8789"/>
                </a:cubicBezTo>
                <a:cubicBezTo>
                  <a:pt x="8216" y="8789"/>
                  <a:pt x="7961" y="8789"/>
                  <a:pt x="7707" y="8916"/>
                </a:cubicBezTo>
                <a:cubicBezTo>
                  <a:pt x="7515" y="8980"/>
                  <a:pt x="7324" y="9171"/>
                  <a:pt x="7133" y="9362"/>
                </a:cubicBezTo>
                <a:cubicBezTo>
                  <a:pt x="6942" y="9553"/>
                  <a:pt x="6751" y="9744"/>
                  <a:pt x="6624" y="9744"/>
                </a:cubicBezTo>
                <a:cubicBezTo>
                  <a:pt x="6433" y="9744"/>
                  <a:pt x="6242" y="9553"/>
                  <a:pt x="6051" y="9362"/>
                </a:cubicBezTo>
                <a:cubicBezTo>
                  <a:pt x="5860" y="9171"/>
                  <a:pt x="5669" y="8980"/>
                  <a:pt x="5478" y="8916"/>
                </a:cubicBezTo>
                <a:cubicBezTo>
                  <a:pt x="5223" y="8789"/>
                  <a:pt x="4968" y="8789"/>
                  <a:pt x="4713" y="8789"/>
                </a:cubicBezTo>
                <a:cubicBezTo>
                  <a:pt x="4459" y="8789"/>
                  <a:pt x="4204" y="8789"/>
                  <a:pt x="4077" y="8661"/>
                </a:cubicBezTo>
                <a:cubicBezTo>
                  <a:pt x="3949" y="8598"/>
                  <a:pt x="3949" y="8279"/>
                  <a:pt x="3949" y="8024"/>
                </a:cubicBezTo>
                <a:cubicBezTo>
                  <a:pt x="3949" y="7770"/>
                  <a:pt x="3949" y="7515"/>
                  <a:pt x="3822" y="7324"/>
                </a:cubicBezTo>
                <a:cubicBezTo>
                  <a:pt x="3758" y="7069"/>
                  <a:pt x="3567" y="6942"/>
                  <a:pt x="3440" y="6751"/>
                </a:cubicBezTo>
                <a:cubicBezTo>
                  <a:pt x="3249" y="6560"/>
                  <a:pt x="3058" y="6369"/>
                  <a:pt x="3058" y="6178"/>
                </a:cubicBezTo>
                <a:cubicBezTo>
                  <a:pt x="3058" y="5987"/>
                  <a:pt x="3249" y="5795"/>
                  <a:pt x="3440" y="5604"/>
                </a:cubicBezTo>
                <a:cubicBezTo>
                  <a:pt x="3567" y="5413"/>
                  <a:pt x="3758" y="5286"/>
                  <a:pt x="3822" y="5031"/>
                </a:cubicBezTo>
                <a:cubicBezTo>
                  <a:pt x="3949" y="4840"/>
                  <a:pt x="3949" y="4585"/>
                  <a:pt x="3949" y="4331"/>
                </a:cubicBezTo>
                <a:cubicBezTo>
                  <a:pt x="3949" y="4076"/>
                  <a:pt x="3949" y="3758"/>
                  <a:pt x="4077" y="3694"/>
                </a:cubicBezTo>
                <a:cubicBezTo>
                  <a:pt x="4204" y="3567"/>
                  <a:pt x="4459" y="3567"/>
                  <a:pt x="4713" y="3567"/>
                </a:cubicBezTo>
                <a:cubicBezTo>
                  <a:pt x="4968" y="3567"/>
                  <a:pt x="5223" y="3567"/>
                  <a:pt x="5478" y="3439"/>
                </a:cubicBezTo>
                <a:cubicBezTo>
                  <a:pt x="5669" y="3375"/>
                  <a:pt x="5860" y="3184"/>
                  <a:pt x="6051" y="2993"/>
                </a:cubicBezTo>
                <a:cubicBezTo>
                  <a:pt x="6242" y="2866"/>
                  <a:pt x="6433" y="2611"/>
                  <a:pt x="6624" y="2611"/>
                </a:cubicBezTo>
                <a:close/>
                <a:moveTo>
                  <a:pt x="4650" y="9298"/>
                </a:moveTo>
                <a:cubicBezTo>
                  <a:pt x="4904" y="9298"/>
                  <a:pt x="5095" y="9298"/>
                  <a:pt x="5287" y="9362"/>
                </a:cubicBezTo>
                <a:cubicBezTo>
                  <a:pt x="5414" y="9425"/>
                  <a:pt x="5541" y="9553"/>
                  <a:pt x="5669" y="9680"/>
                </a:cubicBezTo>
                <a:cubicBezTo>
                  <a:pt x="5732" y="9744"/>
                  <a:pt x="5732" y="9808"/>
                  <a:pt x="5796" y="9808"/>
                </a:cubicBezTo>
                <a:lnTo>
                  <a:pt x="4904" y="11400"/>
                </a:lnTo>
                <a:lnTo>
                  <a:pt x="4713" y="10890"/>
                </a:lnTo>
                <a:cubicBezTo>
                  <a:pt x="4661" y="10786"/>
                  <a:pt x="4567" y="10682"/>
                  <a:pt x="4430" y="10682"/>
                </a:cubicBezTo>
                <a:cubicBezTo>
                  <a:pt x="4399" y="10682"/>
                  <a:pt x="4366" y="10687"/>
                  <a:pt x="4331" y="10699"/>
                </a:cubicBezTo>
                <a:lnTo>
                  <a:pt x="3822" y="10763"/>
                </a:lnTo>
                <a:lnTo>
                  <a:pt x="4650" y="9298"/>
                </a:lnTo>
                <a:close/>
                <a:moveTo>
                  <a:pt x="8471" y="9298"/>
                </a:moveTo>
                <a:lnTo>
                  <a:pt x="9362" y="10763"/>
                </a:lnTo>
                <a:lnTo>
                  <a:pt x="8853" y="10699"/>
                </a:lnTo>
                <a:cubicBezTo>
                  <a:pt x="8818" y="10687"/>
                  <a:pt x="8783" y="10682"/>
                  <a:pt x="8749" y="10682"/>
                </a:cubicBezTo>
                <a:cubicBezTo>
                  <a:pt x="8598" y="10682"/>
                  <a:pt x="8471" y="10786"/>
                  <a:pt x="8471" y="10890"/>
                </a:cubicBezTo>
                <a:lnTo>
                  <a:pt x="8280" y="11400"/>
                </a:lnTo>
                <a:lnTo>
                  <a:pt x="7324" y="9808"/>
                </a:lnTo>
                <a:cubicBezTo>
                  <a:pt x="7388" y="9808"/>
                  <a:pt x="7452" y="9744"/>
                  <a:pt x="7515" y="9680"/>
                </a:cubicBezTo>
                <a:cubicBezTo>
                  <a:pt x="7643" y="9553"/>
                  <a:pt x="7770" y="9425"/>
                  <a:pt x="7898" y="9362"/>
                </a:cubicBezTo>
                <a:cubicBezTo>
                  <a:pt x="8025" y="9298"/>
                  <a:pt x="8280" y="9298"/>
                  <a:pt x="8471" y="9298"/>
                </a:cubicBezTo>
                <a:close/>
                <a:moveTo>
                  <a:pt x="6560" y="2165"/>
                </a:moveTo>
                <a:cubicBezTo>
                  <a:pt x="6242" y="2165"/>
                  <a:pt x="5923" y="2420"/>
                  <a:pt x="5669" y="2675"/>
                </a:cubicBezTo>
                <a:cubicBezTo>
                  <a:pt x="5541" y="2802"/>
                  <a:pt x="5414" y="2930"/>
                  <a:pt x="5287" y="2993"/>
                </a:cubicBezTo>
                <a:cubicBezTo>
                  <a:pt x="5159" y="3057"/>
                  <a:pt x="4904" y="3057"/>
                  <a:pt x="4713" y="3057"/>
                </a:cubicBezTo>
                <a:cubicBezTo>
                  <a:pt x="4331" y="3057"/>
                  <a:pt x="4013" y="3057"/>
                  <a:pt x="3694" y="3312"/>
                </a:cubicBezTo>
                <a:cubicBezTo>
                  <a:pt x="3440" y="3567"/>
                  <a:pt x="3440" y="3949"/>
                  <a:pt x="3440" y="4331"/>
                </a:cubicBezTo>
                <a:cubicBezTo>
                  <a:pt x="3440" y="4522"/>
                  <a:pt x="3440" y="4713"/>
                  <a:pt x="3376" y="4840"/>
                </a:cubicBezTo>
                <a:cubicBezTo>
                  <a:pt x="3312" y="4968"/>
                  <a:pt x="3185" y="5159"/>
                  <a:pt x="3058" y="5286"/>
                </a:cubicBezTo>
                <a:cubicBezTo>
                  <a:pt x="2803" y="5541"/>
                  <a:pt x="2548" y="5795"/>
                  <a:pt x="2548" y="6178"/>
                </a:cubicBezTo>
                <a:cubicBezTo>
                  <a:pt x="2548" y="6560"/>
                  <a:pt x="2803" y="6814"/>
                  <a:pt x="3058" y="7069"/>
                </a:cubicBezTo>
                <a:cubicBezTo>
                  <a:pt x="3185" y="7260"/>
                  <a:pt x="3312" y="7388"/>
                  <a:pt x="3376" y="7515"/>
                </a:cubicBezTo>
                <a:cubicBezTo>
                  <a:pt x="3440" y="7642"/>
                  <a:pt x="3440" y="7833"/>
                  <a:pt x="3440" y="8024"/>
                </a:cubicBezTo>
                <a:cubicBezTo>
                  <a:pt x="3440" y="8407"/>
                  <a:pt x="3440" y="8789"/>
                  <a:pt x="3694" y="9043"/>
                </a:cubicBezTo>
                <a:cubicBezTo>
                  <a:pt x="3822" y="9171"/>
                  <a:pt x="4013" y="9234"/>
                  <a:pt x="4140" y="9234"/>
                </a:cubicBezTo>
                <a:lnTo>
                  <a:pt x="3249" y="10826"/>
                </a:lnTo>
                <a:cubicBezTo>
                  <a:pt x="3185" y="10890"/>
                  <a:pt x="3185" y="11081"/>
                  <a:pt x="3249" y="11145"/>
                </a:cubicBezTo>
                <a:cubicBezTo>
                  <a:pt x="3295" y="11238"/>
                  <a:pt x="3376" y="11297"/>
                  <a:pt x="3466" y="11297"/>
                </a:cubicBezTo>
                <a:cubicBezTo>
                  <a:pt x="3499" y="11297"/>
                  <a:pt x="3533" y="11289"/>
                  <a:pt x="3567" y="11272"/>
                </a:cubicBezTo>
                <a:lnTo>
                  <a:pt x="4331" y="11145"/>
                </a:lnTo>
                <a:lnTo>
                  <a:pt x="4586" y="11845"/>
                </a:lnTo>
                <a:cubicBezTo>
                  <a:pt x="4586" y="11973"/>
                  <a:pt x="4713" y="12100"/>
                  <a:pt x="4904" y="12100"/>
                </a:cubicBezTo>
                <a:cubicBezTo>
                  <a:pt x="5032" y="12100"/>
                  <a:pt x="5095" y="12036"/>
                  <a:pt x="5159" y="11909"/>
                </a:cubicBezTo>
                <a:lnTo>
                  <a:pt x="6242" y="10126"/>
                </a:lnTo>
                <a:cubicBezTo>
                  <a:pt x="6305" y="10190"/>
                  <a:pt x="6433" y="10190"/>
                  <a:pt x="6560" y="10190"/>
                </a:cubicBezTo>
                <a:cubicBezTo>
                  <a:pt x="6751" y="10190"/>
                  <a:pt x="6815" y="10190"/>
                  <a:pt x="6942" y="10126"/>
                </a:cubicBezTo>
                <a:lnTo>
                  <a:pt x="8025" y="11909"/>
                </a:lnTo>
                <a:cubicBezTo>
                  <a:pt x="8089" y="12036"/>
                  <a:pt x="8216" y="12100"/>
                  <a:pt x="8343" y="12100"/>
                </a:cubicBezTo>
                <a:cubicBezTo>
                  <a:pt x="8471" y="12100"/>
                  <a:pt x="8534" y="11973"/>
                  <a:pt x="8598" y="11845"/>
                </a:cubicBezTo>
                <a:lnTo>
                  <a:pt x="8853" y="11145"/>
                </a:lnTo>
                <a:lnTo>
                  <a:pt x="9553" y="11272"/>
                </a:lnTo>
                <a:cubicBezTo>
                  <a:pt x="9588" y="11289"/>
                  <a:pt x="9622" y="11297"/>
                  <a:pt x="9656" y="11297"/>
                </a:cubicBezTo>
                <a:cubicBezTo>
                  <a:pt x="9749" y="11297"/>
                  <a:pt x="9842" y="11238"/>
                  <a:pt x="9935" y="11145"/>
                </a:cubicBezTo>
                <a:cubicBezTo>
                  <a:pt x="9999" y="11081"/>
                  <a:pt x="9999" y="10890"/>
                  <a:pt x="9935" y="10826"/>
                </a:cubicBezTo>
                <a:lnTo>
                  <a:pt x="9044" y="9234"/>
                </a:lnTo>
                <a:cubicBezTo>
                  <a:pt x="9171" y="9234"/>
                  <a:pt x="9362" y="9171"/>
                  <a:pt x="9426" y="9043"/>
                </a:cubicBezTo>
                <a:cubicBezTo>
                  <a:pt x="9681" y="8789"/>
                  <a:pt x="9744" y="8407"/>
                  <a:pt x="9744" y="8024"/>
                </a:cubicBezTo>
                <a:cubicBezTo>
                  <a:pt x="9744" y="7833"/>
                  <a:pt x="9744" y="7642"/>
                  <a:pt x="9808" y="7515"/>
                </a:cubicBezTo>
                <a:cubicBezTo>
                  <a:pt x="9872" y="7388"/>
                  <a:pt x="9999" y="7260"/>
                  <a:pt x="10127" y="7069"/>
                </a:cubicBezTo>
                <a:cubicBezTo>
                  <a:pt x="10381" y="6814"/>
                  <a:pt x="10636" y="6560"/>
                  <a:pt x="10636" y="6178"/>
                </a:cubicBezTo>
                <a:cubicBezTo>
                  <a:pt x="10636" y="5795"/>
                  <a:pt x="10381" y="5541"/>
                  <a:pt x="10127" y="5286"/>
                </a:cubicBezTo>
                <a:cubicBezTo>
                  <a:pt x="9999" y="5159"/>
                  <a:pt x="9872" y="4968"/>
                  <a:pt x="9808" y="4840"/>
                </a:cubicBezTo>
                <a:cubicBezTo>
                  <a:pt x="9744" y="4713"/>
                  <a:pt x="9744" y="4522"/>
                  <a:pt x="9744" y="4331"/>
                </a:cubicBezTo>
                <a:cubicBezTo>
                  <a:pt x="9744" y="3949"/>
                  <a:pt x="9681" y="3567"/>
                  <a:pt x="9426" y="3312"/>
                </a:cubicBezTo>
                <a:cubicBezTo>
                  <a:pt x="9171" y="3057"/>
                  <a:pt x="8789" y="3057"/>
                  <a:pt x="8471" y="3057"/>
                </a:cubicBezTo>
                <a:cubicBezTo>
                  <a:pt x="8280" y="3057"/>
                  <a:pt x="8025" y="3057"/>
                  <a:pt x="7898" y="2993"/>
                </a:cubicBezTo>
                <a:cubicBezTo>
                  <a:pt x="7770" y="2930"/>
                  <a:pt x="7643" y="2802"/>
                  <a:pt x="7515" y="2675"/>
                </a:cubicBezTo>
                <a:cubicBezTo>
                  <a:pt x="7261" y="2420"/>
                  <a:pt x="6942" y="2165"/>
                  <a:pt x="6560" y="2165"/>
                </a:cubicBezTo>
                <a:close/>
                <a:moveTo>
                  <a:pt x="2676" y="12801"/>
                </a:moveTo>
                <a:cubicBezTo>
                  <a:pt x="2548" y="12801"/>
                  <a:pt x="2421" y="12864"/>
                  <a:pt x="2421" y="12992"/>
                </a:cubicBezTo>
                <a:cubicBezTo>
                  <a:pt x="2421" y="13183"/>
                  <a:pt x="2548" y="13310"/>
                  <a:pt x="2676" y="13310"/>
                </a:cubicBezTo>
                <a:lnTo>
                  <a:pt x="10509" y="13310"/>
                </a:lnTo>
                <a:cubicBezTo>
                  <a:pt x="10636" y="13310"/>
                  <a:pt x="10763" y="13183"/>
                  <a:pt x="10700" y="12992"/>
                </a:cubicBezTo>
                <a:cubicBezTo>
                  <a:pt x="10700" y="12864"/>
                  <a:pt x="10572" y="12801"/>
                  <a:pt x="10445" y="12801"/>
                </a:cubicBezTo>
                <a:close/>
                <a:moveTo>
                  <a:pt x="3376" y="13756"/>
                </a:moveTo>
                <a:cubicBezTo>
                  <a:pt x="3249" y="13756"/>
                  <a:pt x="3121" y="13883"/>
                  <a:pt x="3185" y="14074"/>
                </a:cubicBezTo>
                <a:cubicBezTo>
                  <a:pt x="3185" y="14202"/>
                  <a:pt x="3312" y="14265"/>
                  <a:pt x="3440" y="14265"/>
                </a:cubicBezTo>
                <a:lnTo>
                  <a:pt x="9744" y="14265"/>
                </a:lnTo>
                <a:cubicBezTo>
                  <a:pt x="9872" y="14265"/>
                  <a:pt x="9999" y="14202"/>
                  <a:pt x="9999" y="14074"/>
                </a:cubicBezTo>
                <a:cubicBezTo>
                  <a:pt x="9999" y="13883"/>
                  <a:pt x="9935" y="13756"/>
                  <a:pt x="9744" y="13756"/>
                </a:cubicBezTo>
                <a:close/>
                <a:moveTo>
                  <a:pt x="2421" y="1019"/>
                </a:moveTo>
                <a:cubicBezTo>
                  <a:pt x="2293" y="1019"/>
                  <a:pt x="2166" y="1083"/>
                  <a:pt x="2166" y="1210"/>
                </a:cubicBezTo>
                <a:cubicBezTo>
                  <a:pt x="2166" y="1720"/>
                  <a:pt x="1784" y="2165"/>
                  <a:pt x="1274" y="2165"/>
                </a:cubicBezTo>
                <a:cubicBezTo>
                  <a:pt x="1147" y="2165"/>
                  <a:pt x="1020" y="2229"/>
                  <a:pt x="1020" y="2420"/>
                </a:cubicBezTo>
                <a:lnTo>
                  <a:pt x="1020" y="14329"/>
                </a:lnTo>
                <a:cubicBezTo>
                  <a:pt x="1020" y="14456"/>
                  <a:pt x="1147" y="14584"/>
                  <a:pt x="1274" y="14584"/>
                </a:cubicBezTo>
                <a:cubicBezTo>
                  <a:pt x="1784" y="14584"/>
                  <a:pt x="2166" y="14966"/>
                  <a:pt x="2166" y="15475"/>
                </a:cubicBezTo>
                <a:cubicBezTo>
                  <a:pt x="2166" y="15603"/>
                  <a:pt x="2293" y="15730"/>
                  <a:pt x="2421" y="15730"/>
                </a:cubicBezTo>
                <a:lnTo>
                  <a:pt x="10763" y="15730"/>
                </a:lnTo>
                <a:cubicBezTo>
                  <a:pt x="10891" y="15730"/>
                  <a:pt x="11018" y="15603"/>
                  <a:pt x="11018" y="15475"/>
                </a:cubicBezTo>
                <a:cubicBezTo>
                  <a:pt x="11018" y="14966"/>
                  <a:pt x="11400" y="14584"/>
                  <a:pt x="11910" y="14584"/>
                </a:cubicBezTo>
                <a:cubicBezTo>
                  <a:pt x="12037" y="14584"/>
                  <a:pt x="12164" y="14456"/>
                  <a:pt x="12164" y="14329"/>
                </a:cubicBezTo>
                <a:lnTo>
                  <a:pt x="12164" y="2420"/>
                </a:lnTo>
                <a:cubicBezTo>
                  <a:pt x="12164" y="2229"/>
                  <a:pt x="12037" y="2165"/>
                  <a:pt x="11910" y="2165"/>
                </a:cubicBezTo>
                <a:cubicBezTo>
                  <a:pt x="11400" y="2165"/>
                  <a:pt x="11018" y="1720"/>
                  <a:pt x="11018" y="1210"/>
                </a:cubicBezTo>
                <a:cubicBezTo>
                  <a:pt x="11018" y="1083"/>
                  <a:pt x="10891" y="1019"/>
                  <a:pt x="10763" y="1019"/>
                </a:cubicBezTo>
                <a:lnTo>
                  <a:pt x="6815" y="1019"/>
                </a:lnTo>
                <a:cubicBezTo>
                  <a:pt x="6688" y="1019"/>
                  <a:pt x="6624" y="1083"/>
                  <a:pt x="6560" y="1210"/>
                </a:cubicBezTo>
                <a:cubicBezTo>
                  <a:pt x="6560" y="1338"/>
                  <a:pt x="6688" y="1465"/>
                  <a:pt x="6815" y="1465"/>
                </a:cubicBezTo>
                <a:lnTo>
                  <a:pt x="10509" y="1465"/>
                </a:lnTo>
                <a:cubicBezTo>
                  <a:pt x="10636" y="2038"/>
                  <a:pt x="11082" y="2548"/>
                  <a:pt x="11655" y="2611"/>
                </a:cubicBezTo>
                <a:lnTo>
                  <a:pt x="11655" y="14074"/>
                </a:lnTo>
                <a:cubicBezTo>
                  <a:pt x="11082" y="14202"/>
                  <a:pt x="10636" y="14648"/>
                  <a:pt x="10509" y="15221"/>
                </a:cubicBezTo>
                <a:lnTo>
                  <a:pt x="2676" y="15221"/>
                </a:lnTo>
                <a:cubicBezTo>
                  <a:pt x="2548" y="14648"/>
                  <a:pt x="2102" y="14202"/>
                  <a:pt x="1529" y="14074"/>
                </a:cubicBezTo>
                <a:lnTo>
                  <a:pt x="1529" y="2611"/>
                </a:lnTo>
                <a:cubicBezTo>
                  <a:pt x="2102" y="2548"/>
                  <a:pt x="2548" y="2038"/>
                  <a:pt x="2676" y="1465"/>
                </a:cubicBezTo>
                <a:lnTo>
                  <a:pt x="5669" y="1465"/>
                </a:lnTo>
                <a:cubicBezTo>
                  <a:pt x="5796" y="1465"/>
                  <a:pt x="5923" y="1401"/>
                  <a:pt x="5923" y="1274"/>
                </a:cubicBezTo>
                <a:cubicBezTo>
                  <a:pt x="5923" y="1147"/>
                  <a:pt x="5796" y="1019"/>
                  <a:pt x="5669" y="1019"/>
                </a:cubicBezTo>
                <a:close/>
                <a:moveTo>
                  <a:pt x="1274" y="0"/>
                </a:moveTo>
                <a:cubicBezTo>
                  <a:pt x="574" y="0"/>
                  <a:pt x="1" y="573"/>
                  <a:pt x="1" y="1210"/>
                </a:cubicBezTo>
                <a:lnTo>
                  <a:pt x="1" y="15475"/>
                </a:lnTo>
                <a:cubicBezTo>
                  <a:pt x="1" y="16176"/>
                  <a:pt x="574" y="16685"/>
                  <a:pt x="1274" y="16685"/>
                </a:cubicBezTo>
                <a:lnTo>
                  <a:pt x="12865" y="16685"/>
                </a:lnTo>
                <a:cubicBezTo>
                  <a:pt x="13056" y="16685"/>
                  <a:pt x="13120" y="16622"/>
                  <a:pt x="13120" y="16431"/>
                </a:cubicBezTo>
                <a:lnTo>
                  <a:pt x="13120" y="12546"/>
                </a:lnTo>
                <a:cubicBezTo>
                  <a:pt x="13120" y="12546"/>
                  <a:pt x="13120" y="12482"/>
                  <a:pt x="13120" y="12482"/>
                </a:cubicBezTo>
                <a:cubicBezTo>
                  <a:pt x="13054" y="12394"/>
                  <a:pt x="12973" y="12359"/>
                  <a:pt x="12895" y="12359"/>
                </a:cubicBezTo>
                <a:cubicBezTo>
                  <a:pt x="12747" y="12359"/>
                  <a:pt x="12610" y="12485"/>
                  <a:pt x="12610" y="12610"/>
                </a:cubicBezTo>
                <a:lnTo>
                  <a:pt x="12610" y="15475"/>
                </a:lnTo>
                <a:cubicBezTo>
                  <a:pt x="12610" y="15921"/>
                  <a:pt x="12292" y="16240"/>
                  <a:pt x="11910" y="16240"/>
                </a:cubicBezTo>
                <a:lnTo>
                  <a:pt x="1274" y="16240"/>
                </a:lnTo>
                <a:cubicBezTo>
                  <a:pt x="829" y="16240"/>
                  <a:pt x="510" y="15921"/>
                  <a:pt x="510" y="15475"/>
                </a:cubicBezTo>
                <a:lnTo>
                  <a:pt x="510" y="1210"/>
                </a:lnTo>
                <a:cubicBezTo>
                  <a:pt x="510" y="828"/>
                  <a:pt x="829" y="510"/>
                  <a:pt x="1274" y="510"/>
                </a:cubicBezTo>
                <a:lnTo>
                  <a:pt x="12355" y="510"/>
                </a:lnTo>
                <a:cubicBezTo>
                  <a:pt x="12547" y="510"/>
                  <a:pt x="12610" y="637"/>
                  <a:pt x="12610" y="764"/>
                </a:cubicBezTo>
                <a:lnTo>
                  <a:pt x="12610" y="11527"/>
                </a:lnTo>
                <a:cubicBezTo>
                  <a:pt x="12610" y="11527"/>
                  <a:pt x="12610" y="11591"/>
                  <a:pt x="12674" y="11591"/>
                </a:cubicBezTo>
                <a:cubicBezTo>
                  <a:pt x="12740" y="11657"/>
                  <a:pt x="12815" y="11685"/>
                  <a:pt x="12883" y="11685"/>
                </a:cubicBezTo>
                <a:cubicBezTo>
                  <a:pt x="13012" y="11685"/>
                  <a:pt x="13120" y="11588"/>
                  <a:pt x="13120" y="11463"/>
                </a:cubicBezTo>
                <a:lnTo>
                  <a:pt x="13120" y="1210"/>
                </a:lnTo>
                <a:cubicBezTo>
                  <a:pt x="13120" y="573"/>
                  <a:pt x="12610" y="0"/>
                  <a:pt x="119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3"/>
          <p:cNvSpPr/>
          <p:nvPr/>
        </p:nvSpPr>
        <p:spPr>
          <a:xfrm>
            <a:off x="6834070" y="3317129"/>
            <a:ext cx="415550" cy="415550"/>
          </a:xfrm>
          <a:custGeom>
            <a:avLst/>
            <a:gdLst/>
            <a:ahLst/>
            <a:cxnLst/>
            <a:rect l="l" t="t" r="r" b="b"/>
            <a:pathLst>
              <a:path w="16622" h="16622" extrusionOk="0">
                <a:moveTo>
                  <a:pt x="3566" y="2165"/>
                </a:moveTo>
                <a:lnTo>
                  <a:pt x="3566" y="3567"/>
                </a:lnTo>
                <a:lnTo>
                  <a:pt x="3439" y="3567"/>
                </a:lnTo>
                <a:cubicBezTo>
                  <a:pt x="3312" y="3567"/>
                  <a:pt x="3248" y="3503"/>
                  <a:pt x="3184" y="3439"/>
                </a:cubicBezTo>
                <a:cubicBezTo>
                  <a:pt x="3057" y="3375"/>
                  <a:pt x="3057" y="3248"/>
                  <a:pt x="3057" y="3121"/>
                </a:cubicBezTo>
                <a:lnTo>
                  <a:pt x="3057" y="2611"/>
                </a:lnTo>
                <a:cubicBezTo>
                  <a:pt x="3057" y="2357"/>
                  <a:pt x="3184" y="2165"/>
                  <a:pt x="3439" y="2165"/>
                </a:cubicBezTo>
                <a:close/>
                <a:moveTo>
                  <a:pt x="4267" y="4076"/>
                </a:moveTo>
                <a:cubicBezTo>
                  <a:pt x="4394" y="4076"/>
                  <a:pt x="4458" y="4076"/>
                  <a:pt x="4522" y="4203"/>
                </a:cubicBezTo>
                <a:cubicBezTo>
                  <a:pt x="4649" y="4267"/>
                  <a:pt x="4649" y="4394"/>
                  <a:pt x="4649" y="4522"/>
                </a:cubicBezTo>
                <a:lnTo>
                  <a:pt x="4649" y="4968"/>
                </a:lnTo>
                <a:cubicBezTo>
                  <a:pt x="4649" y="5222"/>
                  <a:pt x="4522" y="5477"/>
                  <a:pt x="4267" y="5477"/>
                </a:cubicBezTo>
                <a:lnTo>
                  <a:pt x="4140" y="5477"/>
                </a:lnTo>
                <a:lnTo>
                  <a:pt x="4140" y="4076"/>
                </a:lnTo>
                <a:close/>
                <a:moveTo>
                  <a:pt x="3885" y="1147"/>
                </a:moveTo>
                <a:cubicBezTo>
                  <a:pt x="3694" y="1147"/>
                  <a:pt x="3630" y="1401"/>
                  <a:pt x="3630" y="1401"/>
                </a:cubicBezTo>
                <a:lnTo>
                  <a:pt x="3630" y="1656"/>
                </a:lnTo>
                <a:lnTo>
                  <a:pt x="3439" y="1656"/>
                </a:lnTo>
                <a:cubicBezTo>
                  <a:pt x="2930" y="1656"/>
                  <a:pt x="2547" y="2102"/>
                  <a:pt x="2547" y="2611"/>
                </a:cubicBezTo>
                <a:lnTo>
                  <a:pt x="2547" y="3121"/>
                </a:lnTo>
                <a:cubicBezTo>
                  <a:pt x="2547" y="3375"/>
                  <a:pt x="2675" y="3567"/>
                  <a:pt x="2802" y="3758"/>
                </a:cubicBezTo>
                <a:cubicBezTo>
                  <a:pt x="2993" y="3949"/>
                  <a:pt x="3184" y="4076"/>
                  <a:pt x="3439" y="4076"/>
                </a:cubicBezTo>
                <a:lnTo>
                  <a:pt x="3630" y="4076"/>
                </a:lnTo>
                <a:lnTo>
                  <a:pt x="3630" y="5477"/>
                </a:lnTo>
                <a:lnTo>
                  <a:pt x="3439" y="5477"/>
                </a:lnTo>
                <a:cubicBezTo>
                  <a:pt x="3248" y="5477"/>
                  <a:pt x="3057" y="5222"/>
                  <a:pt x="3057" y="4968"/>
                </a:cubicBezTo>
                <a:cubicBezTo>
                  <a:pt x="3057" y="4840"/>
                  <a:pt x="2930" y="4777"/>
                  <a:pt x="2802" y="4777"/>
                </a:cubicBezTo>
                <a:cubicBezTo>
                  <a:pt x="2675" y="4777"/>
                  <a:pt x="2547" y="4840"/>
                  <a:pt x="2547" y="4968"/>
                </a:cubicBezTo>
                <a:cubicBezTo>
                  <a:pt x="2547" y="5541"/>
                  <a:pt x="2930" y="5923"/>
                  <a:pt x="3439" y="5987"/>
                </a:cubicBezTo>
                <a:lnTo>
                  <a:pt x="3566" y="5987"/>
                </a:lnTo>
                <a:lnTo>
                  <a:pt x="3566" y="6241"/>
                </a:lnTo>
                <a:cubicBezTo>
                  <a:pt x="3630" y="6369"/>
                  <a:pt x="3694" y="6496"/>
                  <a:pt x="3821" y="6496"/>
                </a:cubicBezTo>
                <a:cubicBezTo>
                  <a:pt x="4012" y="6496"/>
                  <a:pt x="4140" y="6241"/>
                  <a:pt x="4140" y="6241"/>
                </a:cubicBezTo>
                <a:lnTo>
                  <a:pt x="4140" y="5987"/>
                </a:lnTo>
                <a:lnTo>
                  <a:pt x="4267" y="5987"/>
                </a:lnTo>
                <a:cubicBezTo>
                  <a:pt x="4776" y="5987"/>
                  <a:pt x="5158" y="5541"/>
                  <a:pt x="5158" y="5031"/>
                </a:cubicBezTo>
                <a:lnTo>
                  <a:pt x="5158" y="4522"/>
                </a:lnTo>
                <a:cubicBezTo>
                  <a:pt x="5158" y="4267"/>
                  <a:pt x="5095" y="4012"/>
                  <a:pt x="4904" y="3885"/>
                </a:cubicBezTo>
                <a:cubicBezTo>
                  <a:pt x="4713" y="3694"/>
                  <a:pt x="4522" y="3567"/>
                  <a:pt x="4267" y="3567"/>
                </a:cubicBezTo>
                <a:lnTo>
                  <a:pt x="4140" y="3567"/>
                </a:lnTo>
                <a:lnTo>
                  <a:pt x="4140" y="2165"/>
                </a:lnTo>
                <a:lnTo>
                  <a:pt x="4267" y="2165"/>
                </a:lnTo>
                <a:cubicBezTo>
                  <a:pt x="4458" y="2165"/>
                  <a:pt x="4649" y="2357"/>
                  <a:pt x="4649" y="2611"/>
                </a:cubicBezTo>
                <a:cubicBezTo>
                  <a:pt x="4649" y="2802"/>
                  <a:pt x="4776" y="2866"/>
                  <a:pt x="4904" y="2866"/>
                </a:cubicBezTo>
                <a:cubicBezTo>
                  <a:pt x="5031" y="2866"/>
                  <a:pt x="5158" y="2802"/>
                  <a:pt x="5158" y="2611"/>
                </a:cubicBezTo>
                <a:cubicBezTo>
                  <a:pt x="5158" y="2102"/>
                  <a:pt x="4776" y="1720"/>
                  <a:pt x="4267" y="1656"/>
                </a:cubicBezTo>
                <a:lnTo>
                  <a:pt x="4140" y="1656"/>
                </a:lnTo>
                <a:lnTo>
                  <a:pt x="4140" y="1401"/>
                </a:lnTo>
                <a:cubicBezTo>
                  <a:pt x="4076" y="1274"/>
                  <a:pt x="4012" y="1147"/>
                  <a:pt x="3885" y="1147"/>
                </a:cubicBezTo>
                <a:close/>
                <a:moveTo>
                  <a:pt x="3885" y="0"/>
                </a:moveTo>
                <a:cubicBezTo>
                  <a:pt x="1720" y="0"/>
                  <a:pt x="0" y="1720"/>
                  <a:pt x="0" y="3821"/>
                </a:cubicBezTo>
                <a:cubicBezTo>
                  <a:pt x="0" y="5923"/>
                  <a:pt x="1720" y="7642"/>
                  <a:pt x="3885" y="7642"/>
                </a:cubicBezTo>
                <a:cubicBezTo>
                  <a:pt x="5986" y="7642"/>
                  <a:pt x="7769" y="5923"/>
                  <a:pt x="7769" y="3821"/>
                </a:cubicBezTo>
                <a:lnTo>
                  <a:pt x="7706" y="3821"/>
                </a:lnTo>
                <a:cubicBezTo>
                  <a:pt x="7706" y="3121"/>
                  <a:pt x="7515" y="2420"/>
                  <a:pt x="7196" y="1847"/>
                </a:cubicBezTo>
                <a:cubicBezTo>
                  <a:pt x="7159" y="1772"/>
                  <a:pt x="7078" y="1742"/>
                  <a:pt x="7005" y="1742"/>
                </a:cubicBezTo>
                <a:cubicBezTo>
                  <a:pt x="6953" y="1742"/>
                  <a:pt x="6904" y="1757"/>
                  <a:pt x="6878" y="1783"/>
                </a:cubicBezTo>
                <a:cubicBezTo>
                  <a:pt x="6751" y="1847"/>
                  <a:pt x="6687" y="1974"/>
                  <a:pt x="6751" y="2102"/>
                </a:cubicBezTo>
                <a:cubicBezTo>
                  <a:pt x="7069" y="2611"/>
                  <a:pt x="7260" y="3184"/>
                  <a:pt x="7260" y="3821"/>
                </a:cubicBezTo>
                <a:cubicBezTo>
                  <a:pt x="7260" y="5668"/>
                  <a:pt x="5732" y="7196"/>
                  <a:pt x="3885" y="7196"/>
                </a:cubicBezTo>
                <a:cubicBezTo>
                  <a:pt x="1974" y="7196"/>
                  <a:pt x="446" y="5668"/>
                  <a:pt x="446" y="3821"/>
                </a:cubicBezTo>
                <a:cubicBezTo>
                  <a:pt x="446" y="1974"/>
                  <a:pt x="1974" y="446"/>
                  <a:pt x="3885" y="446"/>
                </a:cubicBezTo>
                <a:cubicBezTo>
                  <a:pt x="4713" y="446"/>
                  <a:pt x="5477" y="764"/>
                  <a:pt x="6114" y="1274"/>
                </a:cubicBezTo>
                <a:cubicBezTo>
                  <a:pt x="6141" y="1328"/>
                  <a:pt x="6190" y="1347"/>
                  <a:pt x="6243" y="1347"/>
                </a:cubicBezTo>
                <a:cubicBezTo>
                  <a:pt x="6316" y="1347"/>
                  <a:pt x="6395" y="1311"/>
                  <a:pt x="6432" y="1274"/>
                </a:cubicBezTo>
                <a:cubicBezTo>
                  <a:pt x="6496" y="1147"/>
                  <a:pt x="6496" y="1019"/>
                  <a:pt x="6432" y="892"/>
                </a:cubicBezTo>
                <a:cubicBezTo>
                  <a:pt x="5732" y="319"/>
                  <a:pt x="4776" y="0"/>
                  <a:pt x="3885" y="0"/>
                </a:cubicBezTo>
                <a:close/>
                <a:moveTo>
                  <a:pt x="8852" y="3567"/>
                </a:moveTo>
                <a:cubicBezTo>
                  <a:pt x="8597" y="3758"/>
                  <a:pt x="8725" y="4012"/>
                  <a:pt x="8979" y="4012"/>
                </a:cubicBezTo>
                <a:lnTo>
                  <a:pt x="12355" y="4012"/>
                </a:lnTo>
                <a:lnTo>
                  <a:pt x="12355" y="4076"/>
                </a:lnTo>
                <a:cubicBezTo>
                  <a:pt x="12418" y="4076"/>
                  <a:pt x="12546" y="4140"/>
                  <a:pt x="12546" y="4203"/>
                </a:cubicBezTo>
                <a:lnTo>
                  <a:pt x="12546" y="6942"/>
                </a:lnTo>
                <a:lnTo>
                  <a:pt x="11845" y="6241"/>
                </a:lnTo>
                <a:cubicBezTo>
                  <a:pt x="11782" y="6199"/>
                  <a:pt x="11711" y="6178"/>
                  <a:pt x="11645" y="6178"/>
                </a:cubicBezTo>
                <a:cubicBezTo>
                  <a:pt x="11513" y="6178"/>
                  <a:pt x="11399" y="6262"/>
                  <a:pt x="11399" y="6432"/>
                </a:cubicBezTo>
                <a:cubicBezTo>
                  <a:pt x="11399" y="6432"/>
                  <a:pt x="11399" y="6496"/>
                  <a:pt x="11399" y="6560"/>
                </a:cubicBezTo>
                <a:lnTo>
                  <a:pt x="12482" y="7579"/>
                </a:lnTo>
                <a:cubicBezTo>
                  <a:pt x="12546" y="7642"/>
                  <a:pt x="12609" y="7642"/>
                  <a:pt x="12673" y="7642"/>
                </a:cubicBezTo>
                <a:lnTo>
                  <a:pt x="12737" y="7642"/>
                </a:lnTo>
                <a:cubicBezTo>
                  <a:pt x="12774" y="7661"/>
                  <a:pt x="12811" y="7669"/>
                  <a:pt x="12847" y="7669"/>
                </a:cubicBezTo>
                <a:cubicBezTo>
                  <a:pt x="12933" y="7669"/>
                  <a:pt x="13010" y="7624"/>
                  <a:pt x="13055" y="7579"/>
                </a:cubicBezTo>
                <a:lnTo>
                  <a:pt x="14074" y="6560"/>
                </a:lnTo>
                <a:cubicBezTo>
                  <a:pt x="14138" y="6496"/>
                  <a:pt x="14138" y="6305"/>
                  <a:pt x="14074" y="6241"/>
                </a:cubicBezTo>
                <a:cubicBezTo>
                  <a:pt x="14011" y="6178"/>
                  <a:pt x="13947" y="6146"/>
                  <a:pt x="13883" y="6146"/>
                </a:cubicBezTo>
                <a:cubicBezTo>
                  <a:pt x="13819" y="6146"/>
                  <a:pt x="13756" y="6178"/>
                  <a:pt x="13692" y="6241"/>
                </a:cubicBezTo>
                <a:lnTo>
                  <a:pt x="12992" y="6942"/>
                </a:lnTo>
                <a:lnTo>
                  <a:pt x="12992" y="3821"/>
                </a:lnTo>
                <a:cubicBezTo>
                  <a:pt x="12992" y="3694"/>
                  <a:pt x="12928" y="3567"/>
                  <a:pt x="12737" y="3567"/>
                </a:cubicBezTo>
                <a:close/>
                <a:moveTo>
                  <a:pt x="12864" y="11209"/>
                </a:moveTo>
                <a:cubicBezTo>
                  <a:pt x="13246" y="11209"/>
                  <a:pt x="13565" y="11527"/>
                  <a:pt x="13565" y="11909"/>
                </a:cubicBezTo>
                <a:cubicBezTo>
                  <a:pt x="13565" y="12036"/>
                  <a:pt x="13565" y="12100"/>
                  <a:pt x="13501" y="12228"/>
                </a:cubicBezTo>
                <a:cubicBezTo>
                  <a:pt x="13374" y="12482"/>
                  <a:pt x="13119" y="12610"/>
                  <a:pt x="12864" y="12610"/>
                </a:cubicBezTo>
                <a:lnTo>
                  <a:pt x="11973" y="12610"/>
                </a:lnTo>
                <a:lnTo>
                  <a:pt x="11973" y="11209"/>
                </a:lnTo>
                <a:close/>
                <a:moveTo>
                  <a:pt x="3821" y="8916"/>
                </a:moveTo>
                <a:cubicBezTo>
                  <a:pt x="3757" y="8916"/>
                  <a:pt x="3630" y="8916"/>
                  <a:pt x="3566" y="8980"/>
                </a:cubicBezTo>
                <a:lnTo>
                  <a:pt x="2547" y="9999"/>
                </a:lnTo>
                <a:cubicBezTo>
                  <a:pt x="2420" y="10126"/>
                  <a:pt x="2420" y="10253"/>
                  <a:pt x="2547" y="10381"/>
                </a:cubicBezTo>
                <a:cubicBezTo>
                  <a:pt x="2611" y="10413"/>
                  <a:pt x="2675" y="10428"/>
                  <a:pt x="2731" y="10428"/>
                </a:cubicBezTo>
                <a:cubicBezTo>
                  <a:pt x="2786" y="10428"/>
                  <a:pt x="2834" y="10413"/>
                  <a:pt x="2866" y="10381"/>
                </a:cubicBezTo>
                <a:lnTo>
                  <a:pt x="3566" y="9680"/>
                </a:lnTo>
                <a:lnTo>
                  <a:pt x="3566" y="11527"/>
                </a:lnTo>
                <a:cubicBezTo>
                  <a:pt x="3566" y="11527"/>
                  <a:pt x="4267" y="13055"/>
                  <a:pt x="5095" y="13055"/>
                </a:cubicBezTo>
                <a:lnTo>
                  <a:pt x="7642" y="13055"/>
                </a:lnTo>
                <a:cubicBezTo>
                  <a:pt x="7769" y="13055"/>
                  <a:pt x="7897" y="12928"/>
                  <a:pt x="7897" y="12801"/>
                </a:cubicBezTo>
                <a:cubicBezTo>
                  <a:pt x="7897" y="12673"/>
                  <a:pt x="7642" y="12546"/>
                  <a:pt x="7642" y="12546"/>
                </a:cubicBezTo>
                <a:lnTo>
                  <a:pt x="7642" y="12610"/>
                </a:lnTo>
                <a:lnTo>
                  <a:pt x="4649" y="12610"/>
                </a:lnTo>
                <a:cubicBezTo>
                  <a:pt x="4331" y="12610"/>
                  <a:pt x="4076" y="12355"/>
                  <a:pt x="4076" y="12036"/>
                </a:cubicBezTo>
                <a:lnTo>
                  <a:pt x="4076" y="9680"/>
                </a:lnTo>
                <a:lnTo>
                  <a:pt x="4776" y="10381"/>
                </a:lnTo>
                <a:cubicBezTo>
                  <a:pt x="4819" y="10423"/>
                  <a:pt x="4875" y="10444"/>
                  <a:pt x="4934" y="10444"/>
                </a:cubicBezTo>
                <a:cubicBezTo>
                  <a:pt x="5052" y="10444"/>
                  <a:pt x="5180" y="10359"/>
                  <a:pt x="5222" y="10190"/>
                </a:cubicBezTo>
                <a:cubicBezTo>
                  <a:pt x="5222" y="10126"/>
                  <a:pt x="5222" y="10126"/>
                  <a:pt x="5158" y="10062"/>
                </a:cubicBezTo>
                <a:lnTo>
                  <a:pt x="4140" y="8980"/>
                </a:lnTo>
                <a:cubicBezTo>
                  <a:pt x="4076" y="8980"/>
                  <a:pt x="4012" y="8916"/>
                  <a:pt x="3948" y="8916"/>
                </a:cubicBezTo>
                <a:close/>
                <a:moveTo>
                  <a:pt x="12864" y="13055"/>
                </a:moveTo>
                <a:cubicBezTo>
                  <a:pt x="13246" y="13055"/>
                  <a:pt x="13501" y="13246"/>
                  <a:pt x="13565" y="13629"/>
                </a:cubicBezTo>
                <a:cubicBezTo>
                  <a:pt x="13692" y="14074"/>
                  <a:pt x="13310" y="14456"/>
                  <a:pt x="12928" y="14456"/>
                </a:cubicBezTo>
                <a:lnTo>
                  <a:pt x="11973" y="14456"/>
                </a:lnTo>
                <a:lnTo>
                  <a:pt x="11973" y="13055"/>
                </a:lnTo>
                <a:close/>
                <a:moveTo>
                  <a:pt x="12546" y="10126"/>
                </a:moveTo>
                <a:cubicBezTo>
                  <a:pt x="12418" y="10126"/>
                  <a:pt x="12291" y="10190"/>
                  <a:pt x="12291" y="10381"/>
                </a:cubicBezTo>
                <a:lnTo>
                  <a:pt x="12291" y="10699"/>
                </a:lnTo>
                <a:lnTo>
                  <a:pt x="11845" y="10699"/>
                </a:lnTo>
                <a:cubicBezTo>
                  <a:pt x="11654" y="10699"/>
                  <a:pt x="11463" y="10890"/>
                  <a:pt x="11463" y="11081"/>
                </a:cubicBezTo>
                <a:lnTo>
                  <a:pt x="11463" y="14584"/>
                </a:lnTo>
                <a:cubicBezTo>
                  <a:pt x="11463" y="14775"/>
                  <a:pt x="11654" y="14966"/>
                  <a:pt x="11845" y="14966"/>
                </a:cubicBezTo>
                <a:lnTo>
                  <a:pt x="12291" y="14966"/>
                </a:lnTo>
                <a:lnTo>
                  <a:pt x="12291" y="15284"/>
                </a:lnTo>
                <a:cubicBezTo>
                  <a:pt x="12291" y="15412"/>
                  <a:pt x="12355" y="15539"/>
                  <a:pt x="12482" y="15539"/>
                </a:cubicBezTo>
                <a:cubicBezTo>
                  <a:pt x="12673" y="15539"/>
                  <a:pt x="12801" y="15412"/>
                  <a:pt x="12801" y="15284"/>
                </a:cubicBezTo>
                <a:lnTo>
                  <a:pt x="12801" y="14966"/>
                </a:lnTo>
                <a:lnTo>
                  <a:pt x="12864" y="14966"/>
                </a:lnTo>
                <a:cubicBezTo>
                  <a:pt x="13501" y="14966"/>
                  <a:pt x="14011" y="14456"/>
                  <a:pt x="14074" y="13883"/>
                </a:cubicBezTo>
                <a:cubicBezTo>
                  <a:pt x="14138" y="13438"/>
                  <a:pt x="13947" y="13055"/>
                  <a:pt x="13628" y="12864"/>
                </a:cubicBezTo>
                <a:cubicBezTo>
                  <a:pt x="13628" y="12801"/>
                  <a:pt x="13692" y="12801"/>
                  <a:pt x="13756" y="12737"/>
                </a:cubicBezTo>
                <a:cubicBezTo>
                  <a:pt x="13947" y="12482"/>
                  <a:pt x="14074" y="12228"/>
                  <a:pt x="14074" y="11909"/>
                </a:cubicBezTo>
                <a:cubicBezTo>
                  <a:pt x="14074" y="11272"/>
                  <a:pt x="13565" y="10699"/>
                  <a:pt x="12928" y="10699"/>
                </a:cubicBezTo>
                <a:lnTo>
                  <a:pt x="12801" y="10699"/>
                </a:lnTo>
                <a:lnTo>
                  <a:pt x="12801" y="10381"/>
                </a:lnTo>
                <a:cubicBezTo>
                  <a:pt x="12801" y="10253"/>
                  <a:pt x="12673" y="10126"/>
                  <a:pt x="12546" y="10126"/>
                </a:cubicBezTo>
                <a:close/>
                <a:moveTo>
                  <a:pt x="12737" y="8980"/>
                </a:moveTo>
                <a:cubicBezTo>
                  <a:pt x="10635" y="8980"/>
                  <a:pt x="8852" y="10699"/>
                  <a:pt x="8852" y="12801"/>
                </a:cubicBezTo>
                <a:cubicBezTo>
                  <a:pt x="8852" y="13501"/>
                  <a:pt x="9107" y="14202"/>
                  <a:pt x="9425" y="14839"/>
                </a:cubicBezTo>
                <a:cubicBezTo>
                  <a:pt x="9470" y="14884"/>
                  <a:pt x="9579" y="14929"/>
                  <a:pt x="9684" y="14929"/>
                </a:cubicBezTo>
                <a:cubicBezTo>
                  <a:pt x="9727" y="14929"/>
                  <a:pt x="9770" y="14921"/>
                  <a:pt x="9807" y="14902"/>
                </a:cubicBezTo>
                <a:cubicBezTo>
                  <a:pt x="9871" y="14839"/>
                  <a:pt x="9935" y="14648"/>
                  <a:pt x="9871" y="14584"/>
                </a:cubicBezTo>
                <a:cubicBezTo>
                  <a:pt x="9553" y="14011"/>
                  <a:pt x="9362" y="13438"/>
                  <a:pt x="9362" y="12801"/>
                </a:cubicBezTo>
                <a:cubicBezTo>
                  <a:pt x="9362" y="10954"/>
                  <a:pt x="10890" y="9489"/>
                  <a:pt x="12737" y="9489"/>
                </a:cubicBezTo>
                <a:cubicBezTo>
                  <a:pt x="14647" y="9489"/>
                  <a:pt x="16176" y="10954"/>
                  <a:pt x="16176" y="12801"/>
                </a:cubicBezTo>
                <a:cubicBezTo>
                  <a:pt x="16176" y="14648"/>
                  <a:pt x="14647" y="16176"/>
                  <a:pt x="12737" y="16176"/>
                </a:cubicBezTo>
                <a:cubicBezTo>
                  <a:pt x="11909" y="16176"/>
                  <a:pt x="11145" y="15857"/>
                  <a:pt x="10508" y="15348"/>
                </a:cubicBezTo>
                <a:cubicBezTo>
                  <a:pt x="10476" y="15316"/>
                  <a:pt x="10412" y="15300"/>
                  <a:pt x="10349" y="15300"/>
                </a:cubicBezTo>
                <a:cubicBezTo>
                  <a:pt x="10285" y="15300"/>
                  <a:pt x="10221" y="15316"/>
                  <a:pt x="10189" y="15348"/>
                </a:cubicBezTo>
                <a:cubicBezTo>
                  <a:pt x="10126" y="15475"/>
                  <a:pt x="10126" y="15603"/>
                  <a:pt x="10189" y="15730"/>
                </a:cubicBezTo>
                <a:cubicBezTo>
                  <a:pt x="10954" y="16303"/>
                  <a:pt x="11845" y="16622"/>
                  <a:pt x="12737" y="16622"/>
                </a:cubicBezTo>
                <a:cubicBezTo>
                  <a:pt x="14902" y="16622"/>
                  <a:pt x="16622" y="14902"/>
                  <a:pt x="16622" y="12801"/>
                </a:cubicBezTo>
                <a:cubicBezTo>
                  <a:pt x="16622" y="10699"/>
                  <a:pt x="14902" y="8980"/>
                  <a:pt x="12737" y="89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513;p63"/>
          <p:cNvGrpSpPr/>
          <p:nvPr/>
        </p:nvGrpSpPr>
        <p:grpSpPr>
          <a:xfrm>
            <a:off x="6829756" y="1477505"/>
            <a:ext cx="417175" cy="323225"/>
            <a:chOff x="2632000" y="2489800"/>
            <a:chExt cx="417175" cy="323225"/>
          </a:xfrm>
        </p:grpSpPr>
        <p:sp>
          <p:nvSpPr>
            <p:cNvPr id="514" name="Google Shape;514;p63"/>
            <p:cNvSpPr/>
            <p:nvPr/>
          </p:nvSpPr>
          <p:spPr>
            <a:xfrm>
              <a:off x="2909025" y="2739750"/>
              <a:ext cx="36650" cy="36650"/>
            </a:xfrm>
            <a:custGeom>
              <a:avLst/>
              <a:gdLst/>
              <a:ahLst/>
              <a:cxnLst/>
              <a:rect l="l" t="t" r="r" b="b"/>
              <a:pathLst>
                <a:path w="1466" h="1466" extrusionOk="0">
                  <a:moveTo>
                    <a:pt x="765" y="510"/>
                  </a:moveTo>
                  <a:cubicBezTo>
                    <a:pt x="892" y="510"/>
                    <a:pt x="956" y="574"/>
                    <a:pt x="956" y="701"/>
                  </a:cubicBezTo>
                  <a:cubicBezTo>
                    <a:pt x="956" y="892"/>
                    <a:pt x="892" y="956"/>
                    <a:pt x="765" y="956"/>
                  </a:cubicBezTo>
                  <a:cubicBezTo>
                    <a:pt x="574" y="956"/>
                    <a:pt x="510" y="892"/>
                    <a:pt x="510" y="701"/>
                  </a:cubicBezTo>
                  <a:cubicBezTo>
                    <a:pt x="510" y="574"/>
                    <a:pt x="574" y="510"/>
                    <a:pt x="765" y="510"/>
                  </a:cubicBezTo>
                  <a:close/>
                  <a:moveTo>
                    <a:pt x="765" y="1"/>
                  </a:moveTo>
                  <a:cubicBezTo>
                    <a:pt x="319" y="1"/>
                    <a:pt x="1" y="319"/>
                    <a:pt x="1" y="701"/>
                  </a:cubicBezTo>
                  <a:cubicBezTo>
                    <a:pt x="1" y="1147"/>
                    <a:pt x="319" y="1466"/>
                    <a:pt x="765" y="1466"/>
                  </a:cubicBezTo>
                  <a:cubicBezTo>
                    <a:pt x="1147" y="1466"/>
                    <a:pt x="1466" y="1147"/>
                    <a:pt x="1466" y="701"/>
                  </a:cubicBezTo>
                  <a:cubicBezTo>
                    <a:pt x="1466" y="319"/>
                    <a:pt x="1147" y="1"/>
                    <a:pt x="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3"/>
            <p:cNvSpPr/>
            <p:nvPr/>
          </p:nvSpPr>
          <p:spPr>
            <a:xfrm>
              <a:off x="2632000" y="2489800"/>
              <a:ext cx="417175" cy="323225"/>
            </a:xfrm>
            <a:custGeom>
              <a:avLst/>
              <a:gdLst/>
              <a:ahLst/>
              <a:cxnLst/>
              <a:rect l="l" t="t" r="r" b="b"/>
              <a:pathLst>
                <a:path w="16687" h="12929" extrusionOk="0">
                  <a:moveTo>
                    <a:pt x="15476" y="510"/>
                  </a:moveTo>
                  <a:cubicBezTo>
                    <a:pt x="15858" y="510"/>
                    <a:pt x="16177" y="828"/>
                    <a:pt x="16177" y="1274"/>
                  </a:cubicBezTo>
                  <a:lnTo>
                    <a:pt x="16177" y="1911"/>
                  </a:lnTo>
                  <a:lnTo>
                    <a:pt x="6178" y="1911"/>
                  </a:lnTo>
                  <a:cubicBezTo>
                    <a:pt x="6051" y="1911"/>
                    <a:pt x="5923" y="1975"/>
                    <a:pt x="5923" y="2102"/>
                  </a:cubicBezTo>
                  <a:cubicBezTo>
                    <a:pt x="5860" y="2229"/>
                    <a:pt x="5987" y="2357"/>
                    <a:pt x="6178" y="2357"/>
                  </a:cubicBezTo>
                  <a:lnTo>
                    <a:pt x="16177" y="2357"/>
                  </a:lnTo>
                  <a:lnTo>
                    <a:pt x="16177" y="3758"/>
                  </a:lnTo>
                  <a:lnTo>
                    <a:pt x="14903" y="3758"/>
                  </a:lnTo>
                  <a:cubicBezTo>
                    <a:pt x="14712" y="3312"/>
                    <a:pt x="14266" y="2994"/>
                    <a:pt x="13757" y="2994"/>
                  </a:cubicBezTo>
                  <a:lnTo>
                    <a:pt x="2166" y="2994"/>
                  </a:lnTo>
                  <a:lnTo>
                    <a:pt x="2166" y="2357"/>
                  </a:lnTo>
                  <a:lnTo>
                    <a:pt x="5032" y="2357"/>
                  </a:lnTo>
                  <a:cubicBezTo>
                    <a:pt x="5159" y="2357"/>
                    <a:pt x="5223" y="2293"/>
                    <a:pt x="5287" y="2166"/>
                  </a:cubicBezTo>
                  <a:cubicBezTo>
                    <a:pt x="5287" y="1975"/>
                    <a:pt x="5159" y="1847"/>
                    <a:pt x="5032" y="1847"/>
                  </a:cubicBezTo>
                  <a:lnTo>
                    <a:pt x="2166" y="1847"/>
                  </a:lnTo>
                  <a:lnTo>
                    <a:pt x="2166" y="1274"/>
                  </a:lnTo>
                  <a:cubicBezTo>
                    <a:pt x="2166" y="828"/>
                    <a:pt x="2485" y="510"/>
                    <a:pt x="2867" y="510"/>
                  </a:cubicBezTo>
                  <a:close/>
                  <a:moveTo>
                    <a:pt x="13056" y="4904"/>
                  </a:moveTo>
                  <a:lnTo>
                    <a:pt x="13056" y="5605"/>
                  </a:lnTo>
                  <a:lnTo>
                    <a:pt x="9299" y="5605"/>
                  </a:lnTo>
                  <a:lnTo>
                    <a:pt x="9299" y="4904"/>
                  </a:lnTo>
                  <a:close/>
                  <a:moveTo>
                    <a:pt x="3886" y="4904"/>
                  </a:moveTo>
                  <a:lnTo>
                    <a:pt x="3886" y="6051"/>
                  </a:lnTo>
                  <a:lnTo>
                    <a:pt x="1911" y="6051"/>
                  </a:lnTo>
                  <a:lnTo>
                    <a:pt x="1911" y="4904"/>
                  </a:lnTo>
                  <a:close/>
                  <a:moveTo>
                    <a:pt x="9171" y="4458"/>
                  </a:moveTo>
                  <a:cubicBezTo>
                    <a:pt x="8980" y="4458"/>
                    <a:pt x="8789" y="4586"/>
                    <a:pt x="8789" y="4841"/>
                  </a:cubicBezTo>
                  <a:lnTo>
                    <a:pt x="8789" y="5732"/>
                  </a:lnTo>
                  <a:cubicBezTo>
                    <a:pt x="8789" y="5923"/>
                    <a:pt x="8980" y="6114"/>
                    <a:pt x="9171" y="6114"/>
                  </a:cubicBezTo>
                  <a:lnTo>
                    <a:pt x="13183" y="6114"/>
                  </a:lnTo>
                  <a:cubicBezTo>
                    <a:pt x="13375" y="6114"/>
                    <a:pt x="13566" y="5923"/>
                    <a:pt x="13566" y="5732"/>
                  </a:cubicBezTo>
                  <a:lnTo>
                    <a:pt x="13566" y="4841"/>
                  </a:lnTo>
                  <a:cubicBezTo>
                    <a:pt x="13566" y="4586"/>
                    <a:pt x="13375" y="4458"/>
                    <a:pt x="13183" y="4458"/>
                  </a:cubicBezTo>
                  <a:close/>
                  <a:moveTo>
                    <a:pt x="1911" y="4458"/>
                  </a:moveTo>
                  <a:cubicBezTo>
                    <a:pt x="1657" y="4458"/>
                    <a:pt x="1466" y="4649"/>
                    <a:pt x="1466" y="4904"/>
                  </a:cubicBezTo>
                  <a:lnTo>
                    <a:pt x="1466" y="6114"/>
                  </a:lnTo>
                  <a:cubicBezTo>
                    <a:pt x="1466" y="6369"/>
                    <a:pt x="1657" y="6560"/>
                    <a:pt x="1911" y="6560"/>
                  </a:cubicBezTo>
                  <a:lnTo>
                    <a:pt x="3886" y="6560"/>
                  </a:lnTo>
                  <a:cubicBezTo>
                    <a:pt x="4204" y="6560"/>
                    <a:pt x="4395" y="6369"/>
                    <a:pt x="4395" y="6114"/>
                  </a:cubicBezTo>
                  <a:lnTo>
                    <a:pt x="4395" y="4904"/>
                  </a:lnTo>
                  <a:cubicBezTo>
                    <a:pt x="4395" y="4649"/>
                    <a:pt x="4140" y="4458"/>
                    <a:pt x="3886" y="4458"/>
                  </a:cubicBezTo>
                  <a:close/>
                  <a:moveTo>
                    <a:pt x="1720" y="8470"/>
                  </a:moveTo>
                  <a:cubicBezTo>
                    <a:pt x="1593" y="8470"/>
                    <a:pt x="1466" y="8534"/>
                    <a:pt x="1466" y="8662"/>
                  </a:cubicBezTo>
                  <a:cubicBezTo>
                    <a:pt x="1402" y="8853"/>
                    <a:pt x="1529" y="8980"/>
                    <a:pt x="1657" y="8980"/>
                  </a:cubicBezTo>
                  <a:lnTo>
                    <a:pt x="3631" y="8980"/>
                  </a:lnTo>
                  <a:cubicBezTo>
                    <a:pt x="3758" y="8980"/>
                    <a:pt x="3886" y="8853"/>
                    <a:pt x="3886" y="8725"/>
                  </a:cubicBezTo>
                  <a:cubicBezTo>
                    <a:pt x="3886" y="8598"/>
                    <a:pt x="3822" y="8470"/>
                    <a:pt x="3631" y="8470"/>
                  </a:cubicBezTo>
                  <a:close/>
                  <a:moveTo>
                    <a:pt x="4650" y="8470"/>
                  </a:moveTo>
                  <a:cubicBezTo>
                    <a:pt x="4522" y="8470"/>
                    <a:pt x="4395" y="8534"/>
                    <a:pt x="4395" y="8662"/>
                  </a:cubicBezTo>
                  <a:cubicBezTo>
                    <a:pt x="4395" y="8853"/>
                    <a:pt x="4459" y="8980"/>
                    <a:pt x="4650" y="8980"/>
                  </a:cubicBezTo>
                  <a:lnTo>
                    <a:pt x="6560" y="8980"/>
                  </a:lnTo>
                  <a:cubicBezTo>
                    <a:pt x="6688" y="8980"/>
                    <a:pt x="6815" y="8853"/>
                    <a:pt x="6815" y="8725"/>
                  </a:cubicBezTo>
                  <a:cubicBezTo>
                    <a:pt x="6815" y="8598"/>
                    <a:pt x="6751" y="8470"/>
                    <a:pt x="6624" y="8470"/>
                  </a:cubicBezTo>
                  <a:close/>
                  <a:moveTo>
                    <a:pt x="7579" y="8470"/>
                  </a:moveTo>
                  <a:cubicBezTo>
                    <a:pt x="7452" y="8470"/>
                    <a:pt x="7325" y="8598"/>
                    <a:pt x="7325" y="8725"/>
                  </a:cubicBezTo>
                  <a:cubicBezTo>
                    <a:pt x="7261" y="8853"/>
                    <a:pt x="7388" y="8980"/>
                    <a:pt x="7516" y="8980"/>
                  </a:cubicBezTo>
                  <a:lnTo>
                    <a:pt x="9490" y="8980"/>
                  </a:lnTo>
                  <a:cubicBezTo>
                    <a:pt x="9617" y="8980"/>
                    <a:pt x="9745" y="8916"/>
                    <a:pt x="9745" y="8789"/>
                  </a:cubicBezTo>
                  <a:cubicBezTo>
                    <a:pt x="9745" y="8598"/>
                    <a:pt x="9681" y="8470"/>
                    <a:pt x="9490" y="8470"/>
                  </a:cubicBezTo>
                  <a:close/>
                  <a:moveTo>
                    <a:pt x="10509" y="8470"/>
                  </a:moveTo>
                  <a:cubicBezTo>
                    <a:pt x="10381" y="8470"/>
                    <a:pt x="10254" y="8598"/>
                    <a:pt x="10254" y="8725"/>
                  </a:cubicBezTo>
                  <a:cubicBezTo>
                    <a:pt x="10190" y="8853"/>
                    <a:pt x="10318" y="8980"/>
                    <a:pt x="10445" y="8980"/>
                  </a:cubicBezTo>
                  <a:lnTo>
                    <a:pt x="12419" y="8980"/>
                  </a:lnTo>
                  <a:cubicBezTo>
                    <a:pt x="12610" y="8980"/>
                    <a:pt x="12674" y="8853"/>
                    <a:pt x="12674" y="8725"/>
                  </a:cubicBezTo>
                  <a:cubicBezTo>
                    <a:pt x="12674" y="8598"/>
                    <a:pt x="12547" y="8470"/>
                    <a:pt x="12419" y="8470"/>
                  </a:cubicBezTo>
                  <a:close/>
                  <a:moveTo>
                    <a:pt x="1720" y="9999"/>
                  </a:moveTo>
                  <a:cubicBezTo>
                    <a:pt x="1593" y="9999"/>
                    <a:pt x="1466" y="10063"/>
                    <a:pt x="1466" y="10190"/>
                  </a:cubicBezTo>
                  <a:cubicBezTo>
                    <a:pt x="1402" y="10381"/>
                    <a:pt x="1529" y="10508"/>
                    <a:pt x="1657" y="10508"/>
                  </a:cubicBezTo>
                  <a:lnTo>
                    <a:pt x="8025" y="10508"/>
                  </a:lnTo>
                  <a:cubicBezTo>
                    <a:pt x="8152" y="10508"/>
                    <a:pt x="8280" y="10381"/>
                    <a:pt x="8280" y="10254"/>
                  </a:cubicBezTo>
                  <a:cubicBezTo>
                    <a:pt x="8280" y="10126"/>
                    <a:pt x="8216" y="9999"/>
                    <a:pt x="8025" y="9999"/>
                  </a:cubicBezTo>
                  <a:close/>
                  <a:moveTo>
                    <a:pt x="1720" y="10954"/>
                  </a:moveTo>
                  <a:cubicBezTo>
                    <a:pt x="1593" y="10954"/>
                    <a:pt x="1466" y="11082"/>
                    <a:pt x="1466" y="11209"/>
                  </a:cubicBezTo>
                  <a:cubicBezTo>
                    <a:pt x="1402" y="11336"/>
                    <a:pt x="1529" y="11464"/>
                    <a:pt x="1657" y="11464"/>
                  </a:cubicBezTo>
                  <a:lnTo>
                    <a:pt x="8025" y="11464"/>
                  </a:lnTo>
                  <a:cubicBezTo>
                    <a:pt x="8152" y="11464"/>
                    <a:pt x="8280" y="11400"/>
                    <a:pt x="8280" y="11273"/>
                  </a:cubicBezTo>
                  <a:cubicBezTo>
                    <a:pt x="8280" y="11082"/>
                    <a:pt x="8216" y="10954"/>
                    <a:pt x="8025" y="10954"/>
                  </a:cubicBezTo>
                  <a:close/>
                  <a:moveTo>
                    <a:pt x="13757" y="3439"/>
                  </a:moveTo>
                  <a:cubicBezTo>
                    <a:pt x="14202" y="3439"/>
                    <a:pt x="14521" y="3822"/>
                    <a:pt x="14521" y="4204"/>
                  </a:cubicBezTo>
                  <a:lnTo>
                    <a:pt x="14521" y="6751"/>
                  </a:lnTo>
                  <a:cubicBezTo>
                    <a:pt x="14521" y="6878"/>
                    <a:pt x="14585" y="6942"/>
                    <a:pt x="14712" y="7006"/>
                  </a:cubicBezTo>
                  <a:cubicBezTo>
                    <a:pt x="14903" y="7006"/>
                    <a:pt x="15030" y="6878"/>
                    <a:pt x="15030" y="6751"/>
                  </a:cubicBezTo>
                  <a:lnTo>
                    <a:pt x="15030" y="4204"/>
                  </a:lnTo>
                  <a:lnTo>
                    <a:pt x="16177" y="4204"/>
                  </a:lnTo>
                  <a:lnTo>
                    <a:pt x="16177" y="8789"/>
                  </a:lnTo>
                  <a:cubicBezTo>
                    <a:pt x="16177" y="9171"/>
                    <a:pt x="15858" y="9489"/>
                    <a:pt x="15476" y="9489"/>
                  </a:cubicBezTo>
                  <a:lnTo>
                    <a:pt x="15030" y="9489"/>
                  </a:lnTo>
                  <a:lnTo>
                    <a:pt x="15030" y="7897"/>
                  </a:lnTo>
                  <a:cubicBezTo>
                    <a:pt x="15030" y="7770"/>
                    <a:pt x="14903" y="7643"/>
                    <a:pt x="14776" y="7643"/>
                  </a:cubicBezTo>
                  <a:cubicBezTo>
                    <a:pt x="14752" y="7631"/>
                    <a:pt x="14729" y="7626"/>
                    <a:pt x="14706" y="7626"/>
                  </a:cubicBezTo>
                  <a:cubicBezTo>
                    <a:pt x="14606" y="7626"/>
                    <a:pt x="14521" y="7730"/>
                    <a:pt x="14521" y="7834"/>
                  </a:cubicBezTo>
                  <a:lnTo>
                    <a:pt x="14521" y="11718"/>
                  </a:lnTo>
                  <a:cubicBezTo>
                    <a:pt x="14521" y="12100"/>
                    <a:pt x="14202" y="12419"/>
                    <a:pt x="13757" y="12419"/>
                  </a:cubicBezTo>
                  <a:lnTo>
                    <a:pt x="1211" y="12419"/>
                  </a:lnTo>
                  <a:cubicBezTo>
                    <a:pt x="829" y="12419"/>
                    <a:pt x="447" y="12100"/>
                    <a:pt x="447" y="11718"/>
                  </a:cubicBezTo>
                  <a:lnTo>
                    <a:pt x="447" y="4204"/>
                  </a:lnTo>
                  <a:cubicBezTo>
                    <a:pt x="447" y="3822"/>
                    <a:pt x="829" y="3439"/>
                    <a:pt x="1211" y="3439"/>
                  </a:cubicBezTo>
                  <a:close/>
                  <a:moveTo>
                    <a:pt x="2867" y="1"/>
                  </a:moveTo>
                  <a:cubicBezTo>
                    <a:pt x="2166" y="1"/>
                    <a:pt x="1657" y="574"/>
                    <a:pt x="1657" y="1211"/>
                  </a:cubicBezTo>
                  <a:lnTo>
                    <a:pt x="1657" y="2994"/>
                  </a:lnTo>
                  <a:lnTo>
                    <a:pt x="1211" y="2994"/>
                  </a:lnTo>
                  <a:cubicBezTo>
                    <a:pt x="510" y="2994"/>
                    <a:pt x="1" y="3503"/>
                    <a:pt x="1" y="4204"/>
                  </a:cubicBezTo>
                  <a:lnTo>
                    <a:pt x="1" y="11718"/>
                  </a:lnTo>
                  <a:cubicBezTo>
                    <a:pt x="1" y="12355"/>
                    <a:pt x="510" y="12928"/>
                    <a:pt x="1211" y="12928"/>
                  </a:cubicBezTo>
                  <a:lnTo>
                    <a:pt x="13757" y="12928"/>
                  </a:lnTo>
                  <a:cubicBezTo>
                    <a:pt x="14457" y="12928"/>
                    <a:pt x="15030" y="12355"/>
                    <a:pt x="15030" y="11718"/>
                  </a:cubicBezTo>
                  <a:lnTo>
                    <a:pt x="15030" y="9999"/>
                  </a:lnTo>
                  <a:lnTo>
                    <a:pt x="15476" y="9999"/>
                  </a:lnTo>
                  <a:cubicBezTo>
                    <a:pt x="16113" y="9999"/>
                    <a:pt x="16686" y="9426"/>
                    <a:pt x="16686" y="8789"/>
                  </a:cubicBezTo>
                  <a:lnTo>
                    <a:pt x="16686" y="1211"/>
                  </a:lnTo>
                  <a:cubicBezTo>
                    <a:pt x="16686" y="574"/>
                    <a:pt x="16113" y="1"/>
                    <a:pt x="15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63"/>
          <p:cNvSpPr/>
          <p:nvPr/>
        </p:nvSpPr>
        <p:spPr>
          <a:xfrm>
            <a:off x="4452350" y="1435894"/>
            <a:ext cx="246800" cy="417150"/>
          </a:xfrm>
          <a:custGeom>
            <a:avLst/>
            <a:gdLst/>
            <a:ahLst/>
            <a:cxnLst/>
            <a:rect l="l" t="t" r="r" b="b"/>
            <a:pathLst>
              <a:path w="9872" h="16686" extrusionOk="0">
                <a:moveTo>
                  <a:pt x="6687" y="510"/>
                </a:moveTo>
                <a:lnTo>
                  <a:pt x="6687" y="1401"/>
                </a:lnTo>
                <a:lnTo>
                  <a:pt x="3185" y="1401"/>
                </a:lnTo>
                <a:lnTo>
                  <a:pt x="3185" y="510"/>
                </a:lnTo>
                <a:close/>
                <a:moveTo>
                  <a:pt x="4904" y="3375"/>
                </a:moveTo>
                <a:lnTo>
                  <a:pt x="7070" y="5095"/>
                </a:lnTo>
                <a:lnTo>
                  <a:pt x="2739" y="5095"/>
                </a:lnTo>
                <a:lnTo>
                  <a:pt x="4904" y="3375"/>
                </a:lnTo>
                <a:close/>
                <a:moveTo>
                  <a:pt x="3758" y="5604"/>
                </a:moveTo>
                <a:lnTo>
                  <a:pt x="3758" y="7833"/>
                </a:lnTo>
                <a:lnTo>
                  <a:pt x="3249" y="7833"/>
                </a:lnTo>
                <a:lnTo>
                  <a:pt x="3249" y="5604"/>
                </a:lnTo>
                <a:close/>
                <a:moveTo>
                  <a:pt x="5605" y="5604"/>
                </a:moveTo>
                <a:lnTo>
                  <a:pt x="5605" y="7833"/>
                </a:lnTo>
                <a:lnTo>
                  <a:pt x="4268" y="7833"/>
                </a:lnTo>
                <a:lnTo>
                  <a:pt x="4268" y="5604"/>
                </a:lnTo>
                <a:close/>
                <a:moveTo>
                  <a:pt x="6560" y="5604"/>
                </a:moveTo>
                <a:lnTo>
                  <a:pt x="6560" y="7833"/>
                </a:lnTo>
                <a:lnTo>
                  <a:pt x="6114" y="7833"/>
                </a:lnTo>
                <a:lnTo>
                  <a:pt x="6114" y="5604"/>
                </a:lnTo>
                <a:close/>
                <a:moveTo>
                  <a:pt x="4944" y="2898"/>
                </a:moveTo>
                <a:cubicBezTo>
                  <a:pt x="4857" y="2898"/>
                  <a:pt x="4777" y="2930"/>
                  <a:pt x="4713" y="2993"/>
                </a:cubicBezTo>
                <a:lnTo>
                  <a:pt x="2293" y="4904"/>
                </a:lnTo>
                <a:cubicBezTo>
                  <a:pt x="2102" y="5031"/>
                  <a:pt x="2102" y="5350"/>
                  <a:pt x="2293" y="5541"/>
                </a:cubicBezTo>
                <a:cubicBezTo>
                  <a:pt x="2357" y="5604"/>
                  <a:pt x="2421" y="5604"/>
                  <a:pt x="2548" y="5604"/>
                </a:cubicBezTo>
                <a:lnTo>
                  <a:pt x="2739" y="5604"/>
                </a:lnTo>
                <a:lnTo>
                  <a:pt x="2739" y="7833"/>
                </a:lnTo>
                <a:lnTo>
                  <a:pt x="2484" y="7833"/>
                </a:lnTo>
                <a:cubicBezTo>
                  <a:pt x="2293" y="7833"/>
                  <a:pt x="2102" y="8024"/>
                  <a:pt x="2102" y="8215"/>
                </a:cubicBezTo>
                <a:lnTo>
                  <a:pt x="2102" y="9107"/>
                </a:lnTo>
                <a:cubicBezTo>
                  <a:pt x="2102" y="9234"/>
                  <a:pt x="2230" y="9362"/>
                  <a:pt x="2357" y="9362"/>
                </a:cubicBezTo>
                <a:lnTo>
                  <a:pt x="5095" y="9362"/>
                </a:lnTo>
                <a:cubicBezTo>
                  <a:pt x="5159" y="9362"/>
                  <a:pt x="5223" y="9362"/>
                  <a:pt x="5223" y="9298"/>
                </a:cubicBezTo>
                <a:cubicBezTo>
                  <a:pt x="5350" y="9107"/>
                  <a:pt x="5223" y="8852"/>
                  <a:pt x="5032" y="8852"/>
                </a:cubicBezTo>
                <a:lnTo>
                  <a:pt x="2612" y="8852"/>
                </a:lnTo>
                <a:lnTo>
                  <a:pt x="2612" y="8407"/>
                </a:lnTo>
                <a:lnTo>
                  <a:pt x="7197" y="8407"/>
                </a:lnTo>
                <a:lnTo>
                  <a:pt x="7197" y="8852"/>
                </a:lnTo>
                <a:lnTo>
                  <a:pt x="6178" y="8852"/>
                </a:lnTo>
                <a:cubicBezTo>
                  <a:pt x="6051" y="8852"/>
                  <a:pt x="5987" y="8980"/>
                  <a:pt x="5923" y="9107"/>
                </a:cubicBezTo>
                <a:cubicBezTo>
                  <a:pt x="5923" y="9234"/>
                  <a:pt x="6051" y="9362"/>
                  <a:pt x="6178" y="9362"/>
                </a:cubicBezTo>
                <a:lnTo>
                  <a:pt x="7324" y="9362"/>
                </a:lnTo>
                <a:cubicBezTo>
                  <a:pt x="7515" y="9362"/>
                  <a:pt x="7706" y="9171"/>
                  <a:pt x="7706" y="8980"/>
                </a:cubicBezTo>
                <a:lnTo>
                  <a:pt x="7706" y="8152"/>
                </a:lnTo>
                <a:cubicBezTo>
                  <a:pt x="7706" y="7961"/>
                  <a:pt x="7579" y="7897"/>
                  <a:pt x="7452" y="7897"/>
                </a:cubicBezTo>
                <a:lnTo>
                  <a:pt x="7070" y="7897"/>
                </a:lnTo>
                <a:lnTo>
                  <a:pt x="7070" y="5604"/>
                </a:lnTo>
                <a:lnTo>
                  <a:pt x="7388" y="5604"/>
                </a:lnTo>
                <a:cubicBezTo>
                  <a:pt x="7452" y="5604"/>
                  <a:pt x="7515" y="5604"/>
                  <a:pt x="7579" y="5541"/>
                </a:cubicBezTo>
                <a:cubicBezTo>
                  <a:pt x="7770" y="5350"/>
                  <a:pt x="7770" y="5031"/>
                  <a:pt x="7579" y="4904"/>
                </a:cubicBezTo>
                <a:lnTo>
                  <a:pt x="5223" y="2993"/>
                </a:lnTo>
                <a:cubicBezTo>
                  <a:pt x="5127" y="2930"/>
                  <a:pt x="5032" y="2898"/>
                  <a:pt x="4944" y="2898"/>
                </a:cubicBezTo>
                <a:close/>
                <a:moveTo>
                  <a:pt x="4204" y="10890"/>
                </a:moveTo>
                <a:lnTo>
                  <a:pt x="4204" y="11909"/>
                </a:lnTo>
                <a:lnTo>
                  <a:pt x="1911" y="11909"/>
                </a:lnTo>
                <a:lnTo>
                  <a:pt x="1911" y="10890"/>
                </a:lnTo>
                <a:close/>
                <a:moveTo>
                  <a:pt x="7897" y="10890"/>
                </a:moveTo>
                <a:lnTo>
                  <a:pt x="7897" y="11909"/>
                </a:lnTo>
                <a:lnTo>
                  <a:pt x="5669" y="11909"/>
                </a:lnTo>
                <a:lnTo>
                  <a:pt x="5669" y="10890"/>
                </a:lnTo>
                <a:close/>
                <a:moveTo>
                  <a:pt x="1911" y="10381"/>
                </a:moveTo>
                <a:cubicBezTo>
                  <a:pt x="1656" y="10381"/>
                  <a:pt x="1465" y="10572"/>
                  <a:pt x="1465" y="10826"/>
                </a:cubicBezTo>
                <a:lnTo>
                  <a:pt x="1465" y="11909"/>
                </a:lnTo>
                <a:cubicBezTo>
                  <a:pt x="1465" y="12164"/>
                  <a:pt x="1656" y="12419"/>
                  <a:pt x="1911" y="12419"/>
                </a:cubicBezTo>
                <a:lnTo>
                  <a:pt x="4204" y="12419"/>
                </a:lnTo>
                <a:cubicBezTo>
                  <a:pt x="4522" y="12419"/>
                  <a:pt x="4713" y="12164"/>
                  <a:pt x="4713" y="11909"/>
                </a:cubicBezTo>
                <a:lnTo>
                  <a:pt x="4713" y="10826"/>
                </a:lnTo>
                <a:cubicBezTo>
                  <a:pt x="4713" y="10572"/>
                  <a:pt x="4459" y="10381"/>
                  <a:pt x="4204" y="10381"/>
                </a:cubicBezTo>
                <a:close/>
                <a:moveTo>
                  <a:pt x="5605" y="10381"/>
                </a:moveTo>
                <a:cubicBezTo>
                  <a:pt x="5350" y="10381"/>
                  <a:pt x="5159" y="10572"/>
                  <a:pt x="5159" y="10826"/>
                </a:cubicBezTo>
                <a:lnTo>
                  <a:pt x="5159" y="11909"/>
                </a:lnTo>
                <a:cubicBezTo>
                  <a:pt x="5159" y="12164"/>
                  <a:pt x="5350" y="12419"/>
                  <a:pt x="5605" y="12419"/>
                </a:cubicBezTo>
                <a:lnTo>
                  <a:pt x="7961" y="12419"/>
                </a:lnTo>
                <a:cubicBezTo>
                  <a:pt x="8216" y="12419"/>
                  <a:pt x="8407" y="12164"/>
                  <a:pt x="8407" y="11909"/>
                </a:cubicBezTo>
                <a:lnTo>
                  <a:pt x="8407" y="10826"/>
                </a:lnTo>
                <a:cubicBezTo>
                  <a:pt x="8407" y="10572"/>
                  <a:pt x="8216" y="10381"/>
                  <a:pt x="7961" y="10381"/>
                </a:cubicBezTo>
                <a:close/>
                <a:moveTo>
                  <a:pt x="1720" y="13374"/>
                </a:moveTo>
                <a:cubicBezTo>
                  <a:pt x="1593" y="13374"/>
                  <a:pt x="1465" y="13438"/>
                  <a:pt x="1465" y="13565"/>
                </a:cubicBezTo>
                <a:cubicBezTo>
                  <a:pt x="1402" y="13756"/>
                  <a:pt x="1529" y="13883"/>
                  <a:pt x="1656" y="13883"/>
                </a:cubicBezTo>
                <a:lnTo>
                  <a:pt x="8152" y="13883"/>
                </a:lnTo>
                <a:cubicBezTo>
                  <a:pt x="8280" y="13883"/>
                  <a:pt x="8407" y="13756"/>
                  <a:pt x="8407" y="13629"/>
                </a:cubicBezTo>
                <a:cubicBezTo>
                  <a:pt x="8407" y="13501"/>
                  <a:pt x="8343" y="13374"/>
                  <a:pt x="8152" y="13374"/>
                </a:cubicBezTo>
                <a:close/>
                <a:moveTo>
                  <a:pt x="1720" y="14329"/>
                </a:moveTo>
                <a:cubicBezTo>
                  <a:pt x="1593" y="14329"/>
                  <a:pt x="1465" y="14456"/>
                  <a:pt x="1465" y="14584"/>
                </a:cubicBezTo>
                <a:cubicBezTo>
                  <a:pt x="1402" y="14711"/>
                  <a:pt x="1529" y="14839"/>
                  <a:pt x="1656" y="14839"/>
                </a:cubicBezTo>
                <a:lnTo>
                  <a:pt x="6687" y="14839"/>
                </a:lnTo>
                <a:cubicBezTo>
                  <a:pt x="6815" y="14839"/>
                  <a:pt x="6942" y="14775"/>
                  <a:pt x="6942" y="14648"/>
                </a:cubicBezTo>
                <a:cubicBezTo>
                  <a:pt x="6942" y="14456"/>
                  <a:pt x="6879" y="14329"/>
                  <a:pt x="6687" y="14329"/>
                </a:cubicBezTo>
                <a:close/>
                <a:moveTo>
                  <a:pt x="255" y="0"/>
                </a:moveTo>
                <a:cubicBezTo>
                  <a:pt x="64" y="0"/>
                  <a:pt x="1" y="128"/>
                  <a:pt x="1" y="255"/>
                </a:cubicBezTo>
                <a:lnTo>
                  <a:pt x="1" y="4203"/>
                </a:lnTo>
                <a:cubicBezTo>
                  <a:pt x="1" y="4203"/>
                  <a:pt x="1" y="4203"/>
                  <a:pt x="1" y="4267"/>
                </a:cubicBezTo>
                <a:cubicBezTo>
                  <a:pt x="64" y="4331"/>
                  <a:pt x="135" y="4359"/>
                  <a:pt x="201" y="4359"/>
                </a:cubicBezTo>
                <a:cubicBezTo>
                  <a:pt x="333" y="4359"/>
                  <a:pt x="446" y="4246"/>
                  <a:pt x="446" y="4076"/>
                </a:cubicBezTo>
                <a:lnTo>
                  <a:pt x="446" y="637"/>
                </a:lnTo>
                <a:cubicBezTo>
                  <a:pt x="446" y="573"/>
                  <a:pt x="574" y="510"/>
                  <a:pt x="638" y="510"/>
                </a:cubicBezTo>
                <a:lnTo>
                  <a:pt x="2739" y="510"/>
                </a:lnTo>
                <a:lnTo>
                  <a:pt x="2739" y="1465"/>
                </a:lnTo>
                <a:cubicBezTo>
                  <a:pt x="2739" y="1720"/>
                  <a:pt x="2930" y="1911"/>
                  <a:pt x="3185" y="1911"/>
                </a:cubicBezTo>
                <a:lnTo>
                  <a:pt x="6687" y="1911"/>
                </a:lnTo>
                <a:cubicBezTo>
                  <a:pt x="6942" y="1911"/>
                  <a:pt x="7133" y="1720"/>
                  <a:pt x="7133" y="1465"/>
                </a:cubicBezTo>
                <a:lnTo>
                  <a:pt x="7133" y="510"/>
                </a:lnTo>
                <a:lnTo>
                  <a:pt x="8662" y="510"/>
                </a:lnTo>
                <a:cubicBezTo>
                  <a:pt x="9044" y="510"/>
                  <a:pt x="9362" y="828"/>
                  <a:pt x="9362" y="1210"/>
                </a:cubicBezTo>
                <a:lnTo>
                  <a:pt x="9362" y="15475"/>
                </a:lnTo>
                <a:cubicBezTo>
                  <a:pt x="9362" y="15858"/>
                  <a:pt x="9044" y="16240"/>
                  <a:pt x="8662" y="16240"/>
                </a:cubicBezTo>
                <a:lnTo>
                  <a:pt x="701" y="16240"/>
                </a:lnTo>
                <a:cubicBezTo>
                  <a:pt x="574" y="16240"/>
                  <a:pt x="446" y="16112"/>
                  <a:pt x="446" y="15985"/>
                </a:cubicBezTo>
                <a:lnTo>
                  <a:pt x="446" y="5159"/>
                </a:lnTo>
                <a:cubicBezTo>
                  <a:pt x="446" y="5159"/>
                  <a:pt x="446" y="5095"/>
                  <a:pt x="446" y="5095"/>
                </a:cubicBezTo>
                <a:cubicBezTo>
                  <a:pt x="380" y="5028"/>
                  <a:pt x="306" y="5000"/>
                  <a:pt x="237" y="5000"/>
                </a:cubicBezTo>
                <a:cubicBezTo>
                  <a:pt x="109" y="5000"/>
                  <a:pt x="1" y="5098"/>
                  <a:pt x="1" y="5222"/>
                </a:cubicBezTo>
                <a:lnTo>
                  <a:pt x="1" y="15475"/>
                </a:lnTo>
                <a:cubicBezTo>
                  <a:pt x="1" y="16176"/>
                  <a:pt x="510" y="16685"/>
                  <a:pt x="1211" y="16685"/>
                </a:cubicBezTo>
                <a:lnTo>
                  <a:pt x="8662" y="16685"/>
                </a:lnTo>
                <a:cubicBezTo>
                  <a:pt x="9362" y="16685"/>
                  <a:pt x="9872" y="16176"/>
                  <a:pt x="9872" y="15475"/>
                </a:cubicBezTo>
                <a:lnTo>
                  <a:pt x="9872" y="1210"/>
                </a:lnTo>
                <a:cubicBezTo>
                  <a:pt x="9872" y="573"/>
                  <a:pt x="9362" y="0"/>
                  <a:pt x="8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3"/>
          <p:cNvSpPr/>
          <p:nvPr/>
        </p:nvSpPr>
        <p:spPr>
          <a:xfrm>
            <a:off x="1893568" y="1435856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11463" y="3439"/>
                </a:moveTo>
                <a:lnTo>
                  <a:pt x="11463" y="4076"/>
                </a:lnTo>
                <a:cubicBezTo>
                  <a:pt x="11400" y="4076"/>
                  <a:pt x="11336" y="4076"/>
                  <a:pt x="11336" y="4012"/>
                </a:cubicBezTo>
                <a:cubicBezTo>
                  <a:pt x="11336" y="4012"/>
                  <a:pt x="11272" y="3949"/>
                  <a:pt x="11272" y="3885"/>
                </a:cubicBezTo>
                <a:lnTo>
                  <a:pt x="11272" y="3630"/>
                </a:lnTo>
                <a:cubicBezTo>
                  <a:pt x="11272" y="3503"/>
                  <a:pt x="11336" y="3439"/>
                  <a:pt x="11463" y="3439"/>
                </a:cubicBezTo>
                <a:close/>
                <a:moveTo>
                  <a:pt x="11973" y="4649"/>
                </a:moveTo>
                <a:cubicBezTo>
                  <a:pt x="12036" y="4649"/>
                  <a:pt x="12100" y="4713"/>
                  <a:pt x="12100" y="4777"/>
                </a:cubicBezTo>
                <a:lnTo>
                  <a:pt x="12100" y="5095"/>
                </a:lnTo>
                <a:cubicBezTo>
                  <a:pt x="12100" y="5159"/>
                  <a:pt x="12036" y="5286"/>
                  <a:pt x="11973" y="5286"/>
                </a:cubicBezTo>
                <a:lnTo>
                  <a:pt x="11973" y="4649"/>
                </a:lnTo>
                <a:close/>
                <a:moveTo>
                  <a:pt x="11745" y="2531"/>
                </a:moveTo>
                <a:cubicBezTo>
                  <a:pt x="11593" y="2531"/>
                  <a:pt x="11463" y="2645"/>
                  <a:pt x="11463" y="2802"/>
                </a:cubicBezTo>
                <a:lnTo>
                  <a:pt x="11463" y="2930"/>
                </a:lnTo>
                <a:cubicBezTo>
                  <a:pt x="11081" y="2930"/>
                  <a:pt x="10826" y="3248"/>
                  <a:pt x="10826" y="3630"/>
                </a:cubicBezTo>
                <a:lnTo>
                  <a:pt x="10826" y="3885"/>
                </a:lnTo>
                <a:cubicBezTo>
                  <a:pt x="10826" y="4076"/>
                  <a:pt x="10890" y="4267"/>
                  <a:pt x="10954" y="4394"/>
                </a:cubicBezTo>
                <a:cubicBezTo>
                  <a:pt x="11081" y="4522"/>
                  <a:pt x="11272" y="4585"/>
                  <a:pt x="11463" y="4585"/>
                </a:cubicBezTo>
                <a:lnTo>
                  <a:pt x="11463" y="5286"/>
                </a:lnTo>
                <a:cubicBezTo>
                  <a:pt x="11336" y="5286"/>
                  <a:pt x="11272" y="5159"/>
                  <a:pt x="11272" y="5095"/>
                </a:cubicBezTo>
                <a:cubicBezTo>
                  <a:pt x="11272" y="4904"/>
                  <a:pt x="11145" y="4840"/>
                  <a:pt x="11018" y="4840"/>
                </a:cubicBezTo>
                <a:cubicBezTo>
                  <a:pt x="10890" y="4840"/>
                  <a:pt x="10763" y="4968"/>
                  <a:pt x="10826" y="5095"/>
                </a:cubicBezTo>
                <a:cubicBezTo>
                  <a:pt x="10826" y="5444"/>
                  <a:pt x="11039" y="5740"/>
                  <a:pt x="11367" y="5740"/>
                </a:cubicBezTo>
                <a:cubicBezTo>
                  <a:pt x="11398" y="5740"/>
                  <a:pt x="11430" y="5737"/>
                  <a:pt x="11463" y="5732"/>
                </a:cubicBezTo>
                <a:lnTo>
                  <a:pt x="11463" y="5859"/>
                </a:lnTo>
                <a:cubicBezTo>
                  <a:pt x="11463" y="5987"/>
                  <a:pt x="11527" y="6050"/>
                  <a:pt x="11591" y="6114"/>
                </a:cubicBezTo>
                <a:cubicBezTo>
                  <a:pt x="11625" y="6125"/>
                  <a:pt x="11658" y="6130"/>
                  <a:pt x="11691" y="6130"/>
                </a:cubicBezTo>
                <a:cubicBezTo>
                  <a:pt x="11843" y="6130"/>
                  <a:pt x="11973" y="6016"/>
                  <a:pt x="11973" y="5859"/>
                </a:cubicBezTo>
                <a:lnTo>
                  <a:pt x="11973" y="5732"/>
                </a:lnTo>
                <a:cubicBezTo>
                  <a:pt x="12355" y="5732"/>
                  <a:pt x="12610" y="5477"/>
                  <a:pt x="12610" y="5095"/>
                </a:cubicBezTo>
                <a:lnTo>
                  <a:pt x="12610" y="4777"/>
                </a:lnTo>
                <a:cubicBezTo>
                  <a:pt x="12610" y="4394"/>
                  <a:pt x="12355" y="4140"/>
                  <a:pt x="11973" y="4140"/>
                </a:cubicBezTo>
                <a:lnTo>
                  <a:pt x="11973" y="3439"/>
                </a:lnTo>
                <a:cubicBezTo>
                  <a:pt x="12100" y="3439"/>
                  <a:pt x="12164" y="3503"/>
                  <a:pt x="12164" y="3630"/>
                </a:cubicBezTo>
                <a:cubicBezTo>
                  <a:pt x="12164" y="3758"/>
                  <a:pt x="12164" y="3821"/>
                  <a:pt x="12228" y="3821"/>
                </a:cubicBezTo>
                <a:cubicBezTo>
                  <a:pt x="12299" y="3857"/>
                  <a:pt x="12365" y="3873"/>
                  <a:pt x="12423" y="3873"/>
                </a:cubicBezTo>
                <a:cubicBezTo>
                  <a:pt x="12574" y="3873"/>
                  <a:pt x="12673" y="3768"/>
                  <a:pt x="12673" y="3630"/>
                </a:cubicBezTo>
                <a:cubicBezTo>
                  <a:pt x="12673" y="3276"/>
                  <a:pt x="12400" y="2923"/>
                  <a:pt x="12057" y="2923"/>
                </a:cubicBezTo>
                <a:cubicBezTo>
                  <a:pt x="12029" y="2923"/>
                  <a:pt x="12001" y="2925"/>
                  <a:pt x="11973" y="2930"/>
                </a:cubicBezTo>
                <a:lnTo>
                  <a:pt x="11973" y="2802"/>
                </a:lnTo>
                <a:cubicBezTo>
                  <a:pt x="11973" y="2675"/>
                  <a:pt x="11909" y="2611"/>
                  <a:pt x="11845" y="2548"/>
                </a:cubicBezTo>
                <a:cubicBezTo>
                  <a:pt x="11812" y="2536"/>
                  <a:pt x="11778" y="2531"/>
                  <a:pt x="11745" y="2531"/>
                </a:cubicBezTo>
                <a:close/>
                <a:moveTo>
                  <a:pt x="9489" y="6623"/>
                </a:moveTo>
                <a:cubicBezTo>
                  <a:pt x="9362" y="6623"/>
                  <a:pt x="9234" y="6687"/>
                  <a:pt x="9234" y="6814"/>
                </a:cubicBezTo>
                <a:cubicBezTo>
                  <a:pt x="9171" y="6942"/>
                  <a:pt x="9298" y="7069"/>
                  <a:pt x="9425" y="7069"/>
                </a:cubicBezTo>
                <a:lnTo>
                  <a:pt x="13947" y="7069"/>
                </a:lnTo>
                <a:cubicBezTo>
                  <a:pt x="14074" y="7069"/>
                  <a:pt x="14202" y="7005"/>
                  <a:pt x="14202" y="6878"/>
                </a:cubicBezTo>
                <a:cubicBezTo>
                  <a:pt x="14202" y="6751"/>
                  <a:pt x="14138" y="6623"/>
                  <a:pt x="13947" y="6623"/>
                </a:cubicBezTo>
                <a:close/>
                <a:moveTo>
                  <a:pt x="4203" y="5350"/>
                </a:moveTo>
                <a:lnTo>
                  <a:pt x="4203" y="7579"/>
                </a:lnTo>
                <a:lnTo>
                  <a:pt x="3758" y="7579"/>
                </a:lnTo>
                <a:lnTo>
                  <a:pt x="3758" y="5350"/>
                </a:lnTo>
                <a:close/>
                <a:moveTo>
                  <a:pt x="6050" y="5350"/>
                </a:moveTo>
                <a:lnTo>
                  <a:pt x="6050" y="7579"/>
                </a:lnTo>
                <a:lnTo>
                  <a:pt x="4713" y="7579"/>
                </a:lnTo>
                <a:lnTo>
                  <a:pt x="4713" y="5350"/>
                </a:lnTo>
                <a:close/>
                <a:moveTo>
                  <a:pt x="7005" y="5350"/>
                </a:moveTo>
                <a:lnTo>
                  <a:pt x="7005" y="7579"/>
                </a:lnTo>
                <a:lnTo>
                  <a:pt x="6560" y="7579"/>
                </a:lnTo>
                <a:lnTo>
                  <a:pt x="6560" y="5350"/>
                </a:lnTo>
                <a:close/>
                <a:moveTo>
                  <a:pt x="9489" y="7579"/>
                </a:moveTo>
                <a:cubicBezTo>
                  <a:pt x="9362" y="7579"/>
                  <a:pt x="9234" y="7642"/>
                  <a:pt x="9234" y="7770"/>
                </a:cubicBezTo>
                <a:cubicBezTo>
                  <a:pt x="9171" y="7961"/>
                  <a:pt x="9298" y="8088"/>
                  <a:pt x="9425" y="8088"/>
                </a:cubicBezTo>
                <a:lnTo>
                  <a:pt x="13947" y="8088"/>
                </a:lnTo>
                <a:cubicBezTo>
                  <a:pt x="14074" y="8088"/>
                  <a:pt x="14202" y="7961"/>
                  <a:pt x="14202" y="7770"/>
                </a:cubicBezTo>
                <a:cubicBezTo>
                  <a:pt x="14202" y="7642"/>
                  <a:pt x="14074" y="7579"/>
                  <a:pt x="13947" y="7579"/>
                </a:cubicBezTo>
                <a:close/>
                <a:moveTo>
                  <a:pt x="7706" y="8088"/>
                </a:moveTo>
                <a:lnTo>
                  <a:pt x="7706" y="8534"/>
                </a:lnTo>
                <a:lnTo>
                  <a:pt x="3057" y="8534"/>
                </a:lnTo>
                <a:lnTo>
                  <a:pt x="3057" y="8088"/>
                </a:lnTo>
                <a:close/>
                <a:moveTo>
                  <a:pt x="5374" y="2579"/>
                </a:moveTo>
                <a:cubicBezTo>
                  <a:pt x="5286" y="2579"/>
                  <a:pt x="5190" y="2611"/>
                  <a:pt x="5095" y="2675"/>
                </a:cubicBezTo>
                <a:lnTo>
                  <a:pt x="4585" y="3121"/>
                </a:lnTo>
                <a:cubicBezTo>
                  <a:pt x="4522" y="3184"/>
                  <a:pt x="4458" y="3184"/>
                  <a:pt x="4522" y="3248"/>
                </a:cubicBezTo>
                <a:cubicBezTo>
                  <a:pt x="4522" y="3435"/>
                  <a:pt x="4658" y="3553"/>
                  <a:pt x="4781" y="3553"/>
                </a:cubicBezTo>
                <a:cubicBezTo>
                  <a:pt x="4826" y="3553"/>
                  <a:pt x="4870" y="3537"/>
                  <a:pt x="4904" y="3503"/>
                </a:cubicBezTo>
                <a:lnTo>
                  <a:pt x="5350" y="3121"/>
                </a:lnTo>
                <a:lnTo>
                  <a:pt x="7515" y="4840"/>
                </a:lnTo>
                <a:lnTo>
                  <a:pt x="3184" y="4840"/>
                </a:lnTo>
                <a:lnTo>
                  <a:pt x="4012" y="4203"/>
                </a:lnTo>
                <a:cubicBezTo>
                  <a:pt x="4076" y="4140"/>
                  <a:pt x="4140" y="4076"/>
                  <a:pt x="4076" y="4012"/>
                </a:cubicBezTo>
                <a:cubicBezTo>
                  <a:pt x="4076" y="3842"/>
                  <a:pt x="3963" y="3758"/>
                  <a:pt x="3850" y="3758"/>
                </a:cubicBezTo>
                <a:cubicBezTo>
                  <a:pt x="3793" y="3758"/>
                  <a:pt x="3736" y="3779"/>
                  <a:pt x="3694" y="3821"/>
                </a:cubicBezTo>
                <a:lnTo>
                  <a:pt x="2739" y="4585"/>
                </a:lnTo>
                <a:cubicBezTo>
                  <a:pt x="2548" y="4777"/>
                  <a:pt x="2484" y="5031"/>
                  <a:pt x="2739" y="5222"/>
                </a:cubicBezTo>
                <a:cubicBezTo>
                  <a:pt x="2802" y="5286"/>
                  <a:pt x="2866" y="5350"/>
                  <a:pt x="2930" y="5350"/>
                </a:cubicBezTo>
                <a:lnTo>
                  <a:pt x="3248" y="5350"/>
                </a:lnTo>
                <a:lnTo>
                  <a:pt x="3248" y="7579"/>
                </a:lnTo>
                <a:lnTo>
                  <a:pt x="2930" y="7579"/>
                </a:lnTo>
                <a:cubicBezTo>
                  <a:pt x="2739" y="7579"/>
                  <a:pt x="2548" y="7770"/>
                  <a:pt x="2548" y="7961"/>
                </a:cubicBezTo>
                <a:lnTo>
                  <a:pt x="2548" y="8661"/>
                </a:lnTo>
                <a:cubicBezTo>
                  <a:pt x="2548" y="8852"/>
                  <a:pt x="2739" y="9043"/>
                  <a:pt x="2930" y="9043"/>
                </a:cubicBezTo>
                <a:lnTo>
                  <a:pt x="7770" y="9043"/>
                </a:lnTo>
                <a:cubicBezTo>
                  <a:pt x="7961" y="9043"/>
                  <a:pt x="8152" y="8852"/>
                  <a:pt x="8152" y="8661"/>
                </a:cubicBezTo>
                <a:lnTo>
                  <a:pt x="8152" y="7961"/>
                </a:lnTo>
                <a:cubicBezTo>
                  <a:pt x="8152" y="7770"/>
                  <a:pt x="7961" y="7579"/>
                  <a:pt x="7770" y="7579"/>
                </a:cubicBezTo>
                <a:lnTo>
                  <a:pt x="7515" y="7579"/>
                </a:lnTo>
                <a:lnTo>
                  <a:pt x="7515" y="5350"/>
                </a:lnTo>
                <a:lnTo>
                  <a:pt x="7833" y="5350"/>
                </a:lnTo>
                <a:cubicBezTo>
                  <a:pt x="7897" y="5350"/>
                  <a:pt x="7961" y="5286"/>
                  <a:pt x="8024" y="5286"/>
                </a:cubicBezTo>
                <a:cubicBezTo>
                  <a:pt x="8215" y="5031"/>
                  <a:pt x="8215" y="4777"/>
                  <a:pt x="8024" y="4585"/>
                </a:cubicBezTo>
                <a:lnTo>
                  <a:pt x="5604" y="2675"/>
                </a:lnTo>
                <a:cubicBezTo>
                  <a:pt x="5541" y="2611"/>
                  <a:pt x="5461" y="2579"/>
                  <a:pt x="5374" y="2579"/>
                </a:cubicBezTo>
                <a:close/>
                <a:moveTo>
                  <a:pt x="9489" y="8534"/>
                </a:moveTo>
                <a:cubicBezTo>
                  <a:pt x="9298" y="8534"/>
                  <a:pt x="9171" y="8661"/>
                  <a:pt x="9234" y="8852"/>
                </a:cubicBezTo>
                <a:cubicBezTo>
                  <a:pt x="9234" y="8980"/>
                  <a:pt x="9362" y="9043"/>
                  <a:pt x="9489" y="9043"/>
                </a:cubicBezTo>
                <a:lnTo>
                  <a:pt x="12482" y="9043"/>
                </a:lnTo>
                <a:cubicBezTo>
                  <a:pt x="12610" y="9043"/>
                  <a:pt x="12737" y="8980"/>
                  <a:pt x="12737" y="8852"/>
                </a:cubicBezTo>
                <a:cubicBezTo>
                  <a:pt x="12737" y="8661"/>
                  <a:pt x="12673" y="8534"/>
                  <a:pt x="12482" y="8534"/>
                </a:cubicBezTo>
                <a:close/>
                <a:moveTo>
                  <a:pt x="1274" y="1019"/>
                </a:moveTo>
                <a:cubicBezTo>
                  <a:pt x="1083" y="1019"/>
                  <a:pt x="955" y="1147"/>
                  <a:pt x="955" y="1338"/>
                </a:cubicBezTo>
                <a:lnTo>
                  <a:pt x="955" y="10317"/>
                </a:lnTo>
                <a:cubicBezTo>
                  <a:pt x="955" y="10508"/>
                  <a:pt x="1083" y="10699"/>
                  <a:pt x="1274" y="10699"/>
                </a:cubicBezTo>
                <a:lnTo>
                  <a:pt x="15412" y="10699"/>
                </a:lnTo>
                <a:cubicBezTo>
                  <a:pt x="15603" y="10699"/>
                  <a:pt x="15666" y="10572"/>
                  <a:pt x="15666" y="10444"/>
                </a:cubicBezTo>
                <a:lnTo>
                  <a:pt x="15666" y="8470"/>
                </a:lnTo>
                <a:cubicBezTo>
                  <a:pt x="15666" y="8407"/>
                  <a:pt x="15666" y="8343"/>
                  <a:pt x="15603" y="8343"/>
                </a:cubicBezTo>
                <a:cubicBezTo>
                  <a:pt x="15547" y="8287"/>
                  <a:pt x="15491" y="8264"/>
                  <a:pt x="15440" y="8264"/>
                </a:cubicBezTo>
                <a:cubicBezTo>
                  <a:pt x="15316" y="8264"/>
                  <a:pt x="15221" y="8399"/>
                  <a:pt x="15221" y="8534"/>
                </a:cubicBezTo>
                <a:lnTo>
                  <a:pt x="15221" y="10190"/>
                </a:lnTo>
                <a:lnTo>
                  <a:pt x="1465" y="10190"/>
                </a:lnTo>
                <a:lnTo>
                  <a:pt x="1465" y="1465"/>
                </a:lnTo>
                <a:lnTo>
                  <a:pt x="15221" y="1465"/>
                </a:lnTo>
                <a:lnTo>
                  <a:pt x="15221" y="7324"/>
                </a:lnTo>
                <a:cubicBezTo>
                  <a:pt x="15221" y="7451"/>
                  <a:pt x="15284" y="7579"/>
                  <a:pt x="15412" y="7579"/>
                </a:cubicBezTo>
                <a:cubicBezTo>
                  <a:pt x="15435" y="7590"/>
                  <a:pt x="15458" y="7596"/>
                  <a:pt x="15481" y="7596"/>
                </a:cubicBezTo>
                <a:cubicBezTo>
                  <a:pt x="15582" y="7596"/>
                  <a:pt x="15666" y="7492"/>
                  <a:pt x="15666" y="7388"/>
                </a:cubicBezTo>
                <a:lnTo>
                  <a:pt x="15666" y="1338"/>
                </a:lnTo>
                <a:cubicBezTo>
                  <a:pt x="15666" y="1147"/>
                  <a:pt x="15539" y="1019"/>
                  <a:pt x="15348" y="1019"/>
                </a:cubicBezTo>
                <a:close/>
                <a:moveTo>
                  <a:pt x="15475" y="510"/>
                </a:moveTo>
                <a:cubicBezTo>
                  <a:pt x="15857" y="510"/>
                  <a:pt x="16176" y="828"/>
                  <a:pt x="16176" y="1274"/>
                </a:cubicBezTo>
                <a:lnTo>
                  <a:pt x="16176" y="10444"/>
                </a:lnTo>
                <a:cubicBezTo>
                  <a:pt x="16176" y="10826"/>
                  <a:pt x="15857" y="11145"/>
                  <a:pt x="15475" y="11145"/>
                </a:cubicBezTo>
                <a:lnTo>
                  <a:pt x="1210" y="11145"/>
                </a:lnTo>
                <a:cubicBezTo>
                  <a:pt x="828" y="11145"/>
                  <a:pt x="446" y="10826"/>
                  <a:pt x="446" y="10444"/>
                </a:cubicBezTo>
                <a:lnTo>
                  <a:pt x="446" y="1274"/>
                </a:lnTo>
                <a:cubicBezTo>
                  <a:pt x="446" y="828"/>
                  <a:pt x="828" y="510"/>
                  <a:pt x="1210" y="510"/>
                </a:cubicBezTo>
                <a:close/>
                <a:moveTo>
                  <a:pt x="9489" y="11654"/>
                </a:moveTo>
                <a:lnTo>
                  <a:pt x="9489" y="13692"/>
                </a:lnTo>
                <a:lnTo>
                  <a:pt x="7133" y="13692"/>
                </a:lnTo>
                <a:lnTo>
                  <a:pt x="7133" y="11654"/>
                </a:lnTo>
                <a:close/>
                <a:moveTo>
                  <a:pt x="9935" y="14138"/>
                </a:moveTo>
                <a:cubicBezTo>
                  <a:pt x="10508" y="14138"/>
                  <a:pt x="10954" y="14648"/>
                  <a:pt x="11018" y="15221"/>
                </a:cubicBezTo>
                <a:lnTo>
                  <a:pt x="11018" y="16240"/>
                </a:lnTo>
                <a:lnTo>
                  <a:pt x="5604" y="16240"/>
                </a:lnTo>
                <a:lnTo>
                  <a:pt x="5604" y="15221"/>
                </a:lnTo>
                <a:cubicBezTo>
                  <a:pt x="5604" y="14648"/>
                  <a:pt x="6050" y="14138"/>
                  <a:pt x="6623" y="14138"/>
                </a:cubicBezTo>
                <a:close/>
                <a:moveTo>
                  <a:pt x="1210" y="0"/>
                </a:moveTo>
                <a:cubicBezTo>
                  <a:pt x="510" y="0"/>
                  <a:pt x="0" y="573"/>
                  <a:pt x="0" y="1274"/>
                </a:cubicBezTo>
                <a:lnTo>
                  <a:pt x="0" y="10444"/>
                </a:lnTo>
                <a:cubicBezTo>
                  <a:pt x="0" y="11081"/>
                  <a:pt x="510" y="11654"/>
                  <a:pt x="1210" y="11654"/>
                </a:cubicBezTo>
                <a:lnTo>
                  <a:pt x="6687" y="11654"/>
                </a:lnTo>
                <a:lnTo>
                  <a:pt x="6687" y="13692"/>
                </a:lnTo>
                <a:cubicBezTo>
                  <a:pt x="5795" y="13692"/>
                  <a:pt x="5159" y="14329"/>
                  <a:pt x="5159" y="15221"/>
                </a:cubicBezTo>
                <a:lnTo>
                  <a:pt x="5159" y="16367"/>
                </a:lnTo>
                <a:cubicBezTo>
                  <a:pt x="5159" y="16558"/>
                  <a:pt x="5286" y="16685"/>
                  <a:pt x="5477" y="16685"/>
                </a:cubicBezTo>
                <a:lnTo>
                  <a:pt x="11145" y="16685"/>
                </a:lnTo>
                <a:cubicBezTo>
                  <a:pt x="11336" y="16685"/>
                  <a:pt x="11463" y="16558"/>
                  <a:pt x="11463" y="16367"/>
                </a:cubicBezTo>
                <a:lnTo>
                  <a:pt x="11463" y="15221"/>
                </a:lnTo>
                <a:cubicBezTo>
                  <a:pt x="11463" y="14393"/>
                  <a:pt x="10826" y="13692"/>
                  <a:pt x="9935" y="13692"/>
                </a:cubicBezTo>
                <a:lnTo>
                  <a:pt x="9935" y="11654"/>
                </a:lnTo>
                <a:lnTo>
                  <a:pt x="15475" y="11654"/>
                </a:lnTo>
                <a:cubicBezTo>
                  <a:pt x="16112" y="11654"/>
                  <a:pt x="16685" y="11081"/>
                  <a:pt x="16685" y="10444"/>
                </a:cubicBezTo>
                <a:lnTo>
                  <a:pt x="16685" y="1210"/>
                </a:lnTo>
                <a:cubicBezTo>
                  <a:pt x="16685" y="573"/>
                  <a:pt x="16112" y="0"/>
                  <a:pt x="154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/>
          <p:nvPr/>
        </p:nvSpPr>
        <p:spPr>
          <a:xfrm>
            <a:off x="925855" y="1317048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63"/>
          <p:cNvSpPr/>
          <p:nvPr/>
        </p:nvSpPr>
        <p:spPr>
          <a:xfrm>
            <a:off x="5832555" y="136293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63"/>
          <p:cNvSpPr/>
          <p:nvPr/>
        </p:nvSpPr>
        <p:spPr>
          <a:xfrm>
            <a:off x="5850463" y="317762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3"/>
          <p:cNvSpPr/>
          <p:nvPr/>
        </p:nvSpPr>
        <p:spPr>
          <a:xfrm>
            <a:off x="3369913" y="317762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3"/>
          <p:cNvSpPr/>
          <p:nvPr/>
        </p:nvSpPr>
        <p:spPr>
          <a:xfrm>
            <a:off x="3360963" y="1329693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63"/>
          <p:cNvSpPr/>
          <p:nvPr/>
        </p:nvSpPr>
        <p:spPr>
          <a:xfrm>
            <a:off x="949080" y="3127773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63"/>
          <p:cNvSpPr txBox="1">
            <a:spLocks noGrp="1"/>
          </p:cNvSpPr>
          <p:nvPr>
            <p:ph type="subTitle" idx="2"/>
          </p:nvPr>
        </p:nvSpPr>
        <p:spPr>
          <a:xfrm>
            <a:off x="3368163" y="3992804"/>
            <a:ext cx="1946519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ליוזרים שונים לקבל ולשלוח נוטיפיקציות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8" name="Google Shape;498;p63"/>
          <p:cNvSpPr txBox="1">
            <a:spLocks noGrp="1"/>
          </p:cNvSpPr>
          <p:nvPr>
            <p:ph type="subTitle" idx="5"/>
          </p:nvPr>
        </p:nvSpPr>
        <p:spPr>
          <a:xfrm>
            <a:off x="5850459" y="4029529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תהיה אמינה 24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/7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714800" y="1851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דרישות לא פונקציונליות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0" name="Google Shape;500;p63"/>
          <p:cNvSpPr txBox="1">
            <a:spLocks noGrp="1"/>
          </p:cNvSpPr>
          <p:nvPr>
            <p:ph type="subTitle" idx="1"/>
          </p:nvPr>
        </p:nvSpPr>
        <p:spPr>
          <a:xfrm>
            <a:off x="956280" y="3926893"/>
            <a:ext cx="194652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ליוזר לצפות ולדעכן את הפרופיל 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1" name="Google Shape;501;p63"/>
          <p:cNvSpPr txBox="1">
            <a:spLocks noGrp="1"/>
          </p:cNvSpPr>
          <p:nvPr>
            <p:ph type="subTitle" idx="3"/>
          </p:nvPr>
        </p:nvSpPr>
        <p:spPr>
          <a:xfrm>
            <a:off x="925855" y="2177645"/>
            <a:ext cx="18837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תציג לעובד את העבודות האפשריות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2" name="Google Shape;502;p63"/>
          <p:cNvSpPr txBox="1">
            <a:spLocks noGrp="1"/>
          </p:cNvSpPr>
          <p:nvPr>
            <p:ph type="subTitle" idx="4"/>
          </p:nvPr>
        </p:nvSpPr>
        <p:spPr>
          <a:xfrm>
            <a:off x="3368163" y="2191083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מיפוי עבודה לפי מיקום 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GoogleMaps  </a:t>
            </a: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בעזרת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3" name="Google Shape;503;p63"/>
          <p:cNvSpPr txBox="1">
            <a:spLocks noGrp="1"/>
          </p:cNvSpPr>
          <p:nvPr>
            <p:ph type="subTitle" idx="6"/>
          </p:nvPr>
        </p:nvSpPr>
        <p:spPr>
          <a:xfrm>
            <a:off x="5839756" y="222432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תהודת זהות של עבודה עם הפרטים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4" name="Google Shape;504;p63"/>
          <p:cNvSpPr txBox="1">
            <a:spLocks noGrp="1"/>
          </p:cNvSpPr>
          <p:nvPr>
            <p:ph type="subTitle" idx="7"/>
          </p:nvPr>
        </p:nvSpPr>
        <p:spPr>
          <a:xfrm>
            <a:off x="959786" y="3778308"/>
            <a:ext cx="1798551" cy="2324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User Profile</a:t>
            </a:r>
            <a:endParaRPr sz="1600" dirty="0"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8"/>
          </p:nvPr>
        </p:nvSpPr>
        <p:spPr>
          <a:xfrm>
            <a:off x="3377113" y="3889582"/>
            <a:ext cx="1819600" cy="193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Notification</a:t>
            </a:r>
            <a:endParaRPr sz="1600" dirty="0"/>
          </a:p>
        </p:txBody>
      </p:sp>
      <p:sp>
        <p:nvSpPr>
          <p:cNvPr id="506" name="Google Shape;506;p63"/>
          <p:cNvSpPr txBox="1">
            <a:spLocks noGrp="1"/>
          </p:cNvSpPr>
          <p:nvPr>
            <p:ph type="subTitle" idx="9"/>
          </p:nvPr>
        </p:nvSpPr>
        <p:spPr>
          <a:xfrm>
            <a:off x="5854157" y="3716419"/>
            <a:ext cx="18762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Reliability</a:t>
            </a:r>
            <a:endParaRPr sz="1600" dirty="0"/>
          </a:p>
        </p:txBody>
      </p:sp>
      <p:sp>
        <p:nvSpPr>
          <p:cNvPr id="507" name="Google Shape;507;p63"/>
          <p:cNvSpPr txBox="1">
            <a:spLocks noGrp="1"/>
          </p:cNvSpPr>
          <p:nvPr>
            <p:ph type="subTitle" idx="13"/>
          </p:nvPr>
        </p:nvSpPr>
        <p:spPr>
          <a:xfrm>
            <a:off x="956280" y="1888754"/>
            <a:ext cx="1876500" cy="3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Job in dashboard</a:t>
            </a:r>
            <a:endParaRPr sz="1600" dirty="0"/>
          </a:p>
        </p:txBody>
      </p:sp>
      <p:sp>
        <p:nvSpPr>
          <p:cNvPr id="508" name="Google Shape;508;p63"/>
          <p:cNvSpPr txBox="1">
            <a:spLocks noGrp="1"/>
          </p:cNvSpPr>
          <p:nvPr>
            <p:ph type="subTitle" idx="14"/>
          </p:nvPr>
        </p:nvSpPr>
        <p:spPr>
          <a:xfrm>
            <a:off x="3371862" y="2027047"/>
            <a:ext cx="1871051" cy="249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Mapping</a:t>
            </a:r>
            <a:endParaRPr sz="1600" dirty="0"/>
          </a:p>
        </p:txBody>
      </p:sp>
      <p:sp>
        <p:nvSpPr>
          <p:cNvPr id="509" name="Google Shape;509;p63"/>
          <p:cNvSpPr txBox="1">
            <a:spLocks noGrp="1"/>
          </p:cNvSpPr>
          <p:nvPr>
            <p:ph type="subTitle" idx="15"/>
          </p:nvPr>
        </p:nvSpPr>
        <p:spPr>
          <a:xfrm>
            <a:off x="5843455" y="2098716"/>
            <a:ext cx="1886902" cy="2115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Job details</a:t>
            </a:r>
            <a:endParaRPr sz="1600" dirty="0"/>
          </a:p>
        </p:txBody>
      </p:sp>
      <p:sp>
        <p:nvSpPr>
          <p:cNvPr id="510" name="Google Shape;510;p63"/>
          <p:cNvSpPr/>
          <p:nvPr/>
        </p:nvSpPr>
        <p:spPr>
          <a:xfrm>
            <a:off x="4097688" y="1468126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2675" y="446"/>
                </a:moveTo>
                <a:cubicBezTo>
                  <a:pt x="2866" y="446"/>
                  <a:pt x="2994" y="637"/>
                  <a:pt x="2994" y="828"/>
                </a:cubicBezTo>
                <a:lnTo>
                  <a:pt x="2994" y="1146"/>
                </a:lnTo>
                <a:cubicBezTo>
                  <a:pt x="2797" y="1068"/>
                  <a:pt x="2600" y="1013"/>
                  <a:pt x="2388" y="1013"/>
                </a:cubicBezTo>
                <a:cubicBezTo>
                  <a:pt x="2257" y="1013"/>
                  <a:pt x="2121" y="1034"/>
                  <a:pt x="1975" y="1083"/>
                </a:cubicBezTo>
                <a:lnTo>
                  <a:pt x="1401" y="1274"/>
                </a:lnTo>
                <a:lnTo>
                  <a:pt x="1401" y="828"/>
                </a:lnTo>
                <a:cubicBezTo>
                  <a:pt x="1401" y="637"/>
                  <a:pt x="1592" y="446"/>
                  <a:pt x="1784" y="446"/>
                </a:cubicBezTo>
                <a:close/>
                <a:moveTo>
                  <a:pt x="14902" y="446"/>
                </a:moveTo>
                <a:cubicBezTo>
                  <a:pt x="15093" y="446"/>
                  <a:pt x="15285" y="637"/>
                  <a:pt x="15285" y="828"/>
                </a:cubicBezTo>
                <a:lnTo>
                  <a:pt x="15285" y="1146"/>
                </a:lnTo>
                <a:cubicBezTo>
                  <a:pt x="15088" y="1068"/>
                  <a:pt x="14867" y="1013"/>
                  <a:pt x="14651" y="1013"/>
                </a:cubicBezTo>
                <a:cubicBezTo>
                  <a:pt x="14518" y="1013"/>
                  <a:pt x="14387" y="1034"/>
                  <a:pt x="14266" y="1083"/>
                </a:cubicBezTo>
                <a:lnTo>
                  <a:pt x="13692" y="1274"/>
                </a:lnTo>
                <a:lnTo>
                  <a:pt x="13692" y="828"/>
                </a:lnTo>
                <a:cubicBezTo>
                  <a:pt x="13692" y="637"/>
                  <a:pt x="13884" y="446"/>
                  <a:pt x="14075" y="446"/>
                </a:cubicBezTo>
                <a:close/>
                <a:moveTo>
                  <a:pt x="7927" y="1257"/>
                </a:moveTo>
                <a:cubicBezTo>
                  <a:pt x="7899" y="1257"/>
                  <a:pt x="7869" y="1262"/>
                  <a:pt x="7834" y="1274"/>
                </a:cubicBezTo>
                <a:cubicBezTo>
                  <a:pt x="7706" y="1274"/>
                  <a:pt x="7515" y="1274"/>
                  <a:pt x="7388" y="1338"/>
                </a:cubicBezTo>
                <a:cubicBezTo>
                  <a:pt x="7197" y="1338"/>
                  <a:pt x="7133" y="1465"/>
                  <a:pt x="7133" y="1592"/>
                </a:cubicBezTo>
                <a:cubicBezTo>
                  <a:pt x="7197" y="1720"/>
                  <a:pt x="7324" y="1783"/>
                  <a:pt x="7451" y="1783"/>
                </a:cubicBezTo>
                <a:cubicBezTo>
                  <a:pt x="7579" y="1783"/>
                  <a:pt x="7706" y="1720"/>
                  <a:pt x="7897" y="1720"/>
                </a:cubicBezTo>
                <a:cubicBezTo>
                  <a:pt x="8025" y="1720"/>
                  <a:pt x="8152" y="1592"/>
                  <a:pt x="8152" y="1465"/>
                </a:cubicBezTo>
                <a:cubicBezTo>
                  <a:pt x="8100" y="1361"/>
                  <a:pt x="8048" y="1257"/>
                  <a:pt x="7927" y="1257"/>
                </a:cubicBezTo>
                <a:close/>
                <a:moveTo>
                  <a:pt x="8783" y="1257"/>
                </a:moveTo>
                <a:cubicBezTo>
                  <a:pt x="8683" y="1257"/>
                  <a:pt x="8598" y="1361"/>
                  <a:pt x="8598" y="1465"/>
                </a:cubicBezTo>
                <a:cubicBezTo>
                  <a:pt x="8598" y="1592"/>
                  <a:pt x="8725" y="1720"/>
                  <a:pt x="8852" y="1720"/>
                </a:cubicBezTo>
                <a:cubicBezTo>
                  <a:pt x="8980" y="1720"/>
                  <a:pt x="9171" y="1783"/>
                  <a:pt x="9298" y="1783"/>
                </a:cubicBezTo>
                <a:cubicBezTo>
                  <a:pt x="9426" y="1783"/>
                  <a:pt x="9553" y="1720"/>
                  <a:pt x="9553" y="1592"/>
                </a:cubicBezTo>
                <a:cubicBezTo>
                  <a:pt x="9617" y="1465"/>
                  <a:pt x="9489" y="1338"/>
                  <a:pt x="9362" y="1274"/>
                </a:cubicBezTo>
                <a:lnTo>
                  <a:pt x="8852" y="1274"/>
                </a:lnTo>
                <a:cubicBezTo>
                  <a:pt x="8829" y="1262"/>
                  <a:pt x="8806" y="1257"/>
                  <a:pt x="8783" y="1257"/>
                </a:cubicBezTo>
                <a:close/>
                <a:moveTo>
                  <a:pt x="6439" y="1512"/>
                </a:moveTo>
                <a:cubicBezTo>
                  <a:pt x="6416" y="1512"/>
                  <a:pt x="6392" y="1517"/>
                  <a:pt x="6369" y="1529"/>
                </a:cubicBezTo>
                <a:cubicBezTo>
                  <a:pt x="6241" y="1592"/>
                  <a:pt x="6050" y="1656"/>
                  <a:pt x="5923" y="1720"/>
                </a:cubicBezTo>
                <a:cubicBezTo>
                  <a:pt x="5796" y="1720"/>
                  <a:pt x="5732" y="1911"/>
                  <a:pt x="5732" y="2038"/>
                </a:cubicBezTo>
                <a:cubicBezTo>
                  <a:pt x="5796" y="2165"/>
                  <a:pt x="5923" y="2165"/>
                  <a:pt x="6050" y="2165"/>
                </a:cubicBezTo>
                <a:cubicBezTo>
                  <a:pt x="6241" y="2102"/>
                  <a:pt x="6369" y="2038"/>
                  <a:pt x="6496" y="1974"/>
                </a:cubicBezTo>
                <a:cubicBezTo>
                  <a:pt x="6624" y="1974"/>
                  <a:pt x="6687" y="1847"/>
                  <a:pt x="6687" y="1720"/>
                </a:cubicBezTo>
                <a:cubicBezTo>
                  <a:pt x="6635" y="1616"/>
                  <a:pt x="6541" y="1512"/>
                  <a:pt x="6439" y="1512"/>
                </a:cubicBezTo>
                <a:close/>
                <a:moveTo>
                  <a:pt x="10280" y="1504"/>
                </a:moveTo>
                <a:cubicBezTo>
                  <a:pt x="10190" y="1504"/>
                  <a:pt x="10109" y="1563"/>
                  <a:pt x="10062" y="1656"/>
                </a:cubicBezTo>
                <a:cubicBezTo>
                  <a:pt x="10062" y="1783"/>
                  <a:pt x="10126" y="1974"/>
                  <a:pt x="10254" y="1974"/>
                </a:cubicBezTo>
                <a:cubicBezTo>
                  <a:pt x="10381" y="2038"/>
                  <a:pt x="10508" y="2102"/>
                  <a:pt x="10699" y="2165"/>
                </a:cubicBezTo>
                <a:cubicBezTo>
                  <a:pt x="10827" y="2165"/>
                  <a:pt x="10954" y="2165"/>
                  <a:pt x="11018" y="2038"/>
                </a:cubicBezTo>
                <a:cubicBezTo>
                  <a:pt x="11018" y="1911"/>
                  <a:pt x="10954" y="1720"/>
                  <a:pt x="10890" y="1720"/>
                </a:cubicBezTo>
                <a:cubicBezTo>
                  <a:pt x="10699" y="1656"/>
                  <a:pt x="10572" y="1592"/>
                  <a:pt x="10381" y="1529"/>
                </a:cubicBezTo>
                <a:cubicBezTo>
                  <a:pt x="10347" y="1511"/>
                  <a:pt x="10313" y="1504"/>
                  <a:pt x="10280" y="1504"/>
                </a:cubicBezTo>
                <a:close/>
                <a:moveTo>
                  <a:pt x="5069" y="2077"/>
                </a:moveTo>
                <a:cubicBezTo>
                  <a:pt x="5036" y="2077"/>
                  <a:pt x="5002" y="2085"/>
                  <a:pt x="4968" y="2102"/>
                </a:cubicBezTo>
                <a:cubicBezTo>
                  <a:pt x="4840" y="2165"/>
                  <a:pt x="4649" y="2293"/>
                  <a:pt x="4522" y="2356"/>
                </a:cubicBezTo>
                <a:cubicBezTo>
                  <a:pt x="4458" y="2420"/>
                  <a:pt x="4395" y="2611"/>
                  <a:pt x="4458" y="2739"/>
                </a:cubicBezTo>
                <a:cubicBezTo>
                  <a:pt x="4503" y="2784"/>
                  <a:pt x="4612" y="2829"/>
                  <a:pt x="4717" y="2829"/>
                </a:cubicBezTo>
                <a:cubicBezTo>
                  <a:pt x="4760" y="2829"/>
                  <a:pt x="4803" y="2821"/>
                  <a:pt x="4840" y="2802"/>
                </a:cubicBezTo>
                <a:lnTo>
                  <a:pt x="4777" y="2802"/>
                </a:lnTo>
                <a:cubicBezTo>
                  <a:pt x="4904" y="2675"/>
                  <a:pt x="5095" y="2611"/>
                  <a:pt x="5222" y="2547"/>
                </a:cubicBezTo>
                <a:cubicBezTo>
                  <a:pt x="5350" y="2484"/>
                  <a:pt x="5350" y="2356"/>
                  <a:pt x="5286" y="2229"/>
                </a:cubicBezTo>
                <a:cubicBezTo>
                  <a:pt x="5240" y="2136"/>
                  <a:pt x="5159" y="2077"/>
                  <a:pt x="5069" y="2077"/>
                </a:cubicBezTo>
                <a:close/>
                <a:moveTo>
                  <a:pt x="11681" y="2077"/>
                </a:moveTo>
                <a:cubicBezTo>
                  <a:pt x="11591" y="2077"/>
                  <a:pt x="11510" y="2136"/>
                  <a:pt x="11464" y="2229"/>
                </a:cubicBezTo>
                <a:cubicBezTo>
                  <a:pt x="11400" y="2356"/>
                  <a:pt x="11400" y="2484"/>
                  <a:pt x="11527" y="2547"/>
                </a:cubicBezTo>
                <a:cubicBezTo>
                  <a:pt x="11655" y="2611"/>
                  <a:pt x="11782" y="2739"/>
                  <a:pt x="11909" y="2802"/>
                </a:cubicBezTo>
                <a:cubicBezTo>
                  <a:pt x="11962" y="2829"/>
                  <a:pt x="12015" y="2844"/>
                  <a:pt x="12068" y="2844"/>
                </a:cubicBezTo>
                <a:cubicBezTo>
                  <a:pt x="12142" y="2844"/>
                  <a:pt x="12217" y="2813"/>
                  <a:pt x="12291" y="2739"/>
                </a:cubicBezTo>
                <a:cubicBezTo>
                  <a:pt x="12355" y="2611"/>
                  <a:pt x="12291" y="2484"/>
                  <a:pt x="12228" y="2420"/>
                </a:cubicBezTo>
                <a:cubicBezTo>
                  <a:pt x="12037" y="2293"/>
                  <a:pt x="11909" y="2229"/>
                  <a:pt x="11782" y="2102"/>
                </a:cubicBezTo>
                <a:cubicBezTo>
                  <a:pt x="11748" y="2085"/>
                  <a:pt x="11714" y="2077"/>
                  <a:pt x="11681" y="2077"/>
                </a:cubicBezTo>
                <a:close/>
                <a:moveTo>
                  <a:pt x="2442" y="1490"/>
                </a:moveTo>
                <a:cubicBezTo>
                  <a:pt x="2598" y="1490"/>
                  <a:pt x="2745" y="1535"/>
                  <a:pt x="2866" y="1656"/>
                </a:cubicBezTo>
                <a:lnTo>
                  <a:pt x="2994" y="1720"/>
                </a:lnTo>
                <a:lnTo>
                  <a:pt x="2994" y="2038"/>
                </a:lnTo>
                <a:cubicBezTo>
                  <a:pt x="2994" y="2484"/>
                  <a:pt x="2739" y="2802"/>
                  <a:pt x="2293" y="2866"/>
                </a:cubicBezTo>
                <a:cubicBezTo>
                  <a:pt x="2260" y="2871"/>
                  <a:pt x="2227" y="2873"/>
                  <a:pt x="2195" y="2873"/>
                </a:cubicBezTo>
                <a:cubicBezTo>
                  <a:pt x="1784" y="2873"/>
                  <a:pt x="1401" y="2515"/>
                  <a:pt x="1401" y="2102"/>
                </a:cubicBezTo>
                <a:lnTo>
                  <a:pt x="1401" y="1783"/>
                </a:lnTo>
                <a:lnTo>
                  <a:pt x="2166" y="1529"/>
                </a:lnTo>
                <a:cubicBezTo>
                  <a:pt x="2259" y="1505"/>
                  <a:pt x="2352" y="1490"/>
                  <a:pt x="2442" y="1490"/>
                </a:cubicBezTo>
                <a:close/>
                <a:moveTo>
                  <a:pt x="14689" y="1490"/>
                </a:moveTo>
                <a:cubicBezTo>
                  <a:pt x="14864" y="1490"/>
                  <a:pt x="15036" y="1535"/>
                  <a:pt x="15157" y="1656"/>
                </a:cubicBezTo>
                <a:lnTo>
                  <a:pt x="15285" y="1720"/>
                </a:lnTo>
                <a:lnTo>
                  <a:pt x="15285" y="2102"/>
                </a:lnTo>
                <a:cubicBezTo>
                  <a:pt x="15285" y="2515"/>
                  <a:pt x="14957" y="2873"/>
                  <a:pt x="14504" y="2873"/>
                </a:cubicBezTo>
                <a:cubicBezTo>
                  <a:pt x="14467" y="2873"/>
                  <a:pt x="14431" y="2871"/>
                  <a:pt x="14393" y="2866"/>
                </a:cubicBezTo>
                <a:cubicBezTo>
                  <a:pt x="14011" y="2802"/>
                  <a:pt x="13692" y="2484"/>
                  <a:pt x="13692" y="2038"/>
                </a:cubicBezTo>
                <a:lnTo>
                  <a:pt x="13692" y="1783"/>
                </a:lnTo>
                <a:lnTo>
                  <a:pt x="14393" y="1529"/>
                </a:lnTo>
                <a:cubicBezTo>
                  <a:pt x="14486" y="1505"/>
                  <a:pt x="14588" y="1490"/>
                  <a:pt x="14689" y="1490"/>
                </a:cubicBezTo>
                <a:close/>
                <a:moveTo>
                  <a:pt x="2802" y="3248"/>
                </a:moveTo>
                <a:cubicBezTo>
                  <a:pt x="3057" y="3312"/>
                  <a:pt x="3248" y="3439"/>
                  <a:pt x="3439" y="3630"/>
                </a:cubicBezTo>
                <a:cubicBezTo>
                  <a:pt x="3758" y="3949"/>
                  <a:pt x="3949" y="4331"/>
                  <a:pt x="3949" y="4840"/>
                </a:cubicBezTo>
                <a:lnTo>
                  <a:pt x="3949" y="5159"/>
                </a:lnTo>
                <a:cubicBezTo>
                  <a:pt x="3949" y="5159"/>
                  <a:pt x="3885" y="5222"/>
                  <a:pt x="3821" y="5222"/>
                </a:cubicBezTo>
                <a:lnTo>
                  <a:pt x="574" y="5222"/>
                </a:lnTo>
                <a:cubicBezTo>
                  <a:pt x="574" y="5222"/>
                  <a:pt x="510" y="5159"/>
                  <a:pt x="510" y="5159"/>
                </a:cubicBezTo>
                <a:lnTo>
                  <a:pt x="510" y="4840"/>
                </a:lnTo>
                <a:cubicBezTo>
                  <a:pt x="510" y="4076"/>
                  <a:pt x="956" y="3503"/>
                  <a:pt x="1592" y="3248"/>
                </a:cubicBezTo>
                <a:cubicBezTo>
                  <a:pt x="1784" y="3312"/>
                  <a:pt x="1975" y="3375"/>
                  <a:pt x="2229" y="3375"/>
                </a:cubicBezTo>
                <a:cubicBezTo>
                  <a:pt x="2420" y="3375"/>
                  <a:pt x="2675" y="3312"/>
                  <a:pt x="2802" y="3248"/>
                </a:cubicBezTo>
                <a:close/>
                <a:moveTo>
                  <a:pt x="1784" y="0"/>
                </a:moveTo>
                <a:cubicBezTo>
                  <a:pt x="1338" y="0"/>
                  <a:pt x="956" y="382"/>
                  <a:pt x="956" y="828"/>
                </a:cubicBezTo>
                <a:lnTo>
                  <a:pt x="956" y="2102"/>
                </a:lnTo>
                <a:cubicBezTo>
                  <a:pt x="956" y="2420"/>
                  <a:pt x="1019" y="2675"/>
                  <a:pt x="1210" y="2866"/>
                </a:cubicBezTo>
                <a:cubicBezTo>
                  <a:pt x="510" y="3248"/>
                  <a:pt x="0" y="4012"/>
                  <a:pt x="0" y="4840"/>
                </a:cubicBezTo>
                <a:lnTo>
                  <a:pt x="0" y="5159"/>
                </a:lnTo>
                <a:cubicBezTo>
                  <a:pt x="0" y="5477"/>
                  <a:pt x="255" y="5732"/>
                  <a:pt x="574" y="5732"/>
                </a:cubicBezTo>
                <a:lnTo>
                  <a:pt x="3821" y="5732"/>
                </a:lnTo>
                <a:cubicBezTo>
                  <a:pt x="4140" y="5732"/>
                  <a:pt x="4395" y="5477"/>
                  <a:pt x="4395" y="5159"/>
                </a:cubicBezTo>
                <a:lnTo>
                  <a:pt x="4395" y="4840"/>
                </a:lnTo>
                <a:cubicBezTo>
                  <a:pt x="4395" y="4203"/>
                  <a:pt x="4204" y="3694"/>
                  <a:pt x="3758" y="3248"/>
                </a:cubicBezTo>
                <a:cubicBezTo>
                  <a:pt x="3630" y="3121"/>
                  <a:pt x="3439" y="2993"/>
                  <a:pt x="3248" y="2866"/>
                </a:cubicBezTo>
                <a:cubicBezTo>
                  <a:pt x="3439" y="2675"/>
                  <a:pt x="3503" y="2420"/>
                  <a:pt x="3503" y="2102"/>
                </a:cubicBezTo>
                <a:lnTo>
                  <a:pt x="3503" y="828"/>
                </a:lnTo>
                <a:cubicBezTo>
                  <a:pt x="3503" y="382"/>
                  <a:pt x="3121" y="0"/>
                  <a:pt x="2675" y="0"/>
                </a:cubicBezTo>
                <a:close/>
                <a:moveTo>
                  <a:pt x="14075" y="0"/>
                </a:moveTo>
                <a:cubicBezTo>
                  <a:pt x="13565" y="0"/>
                  <a:pt x="13183" y="382"/>
                  <a:pt x="13183" y="828"/>
                </a:cubicBezTo>
                <a:lnTo>
                  <a:pt x="13183" y="2102"/>
                </a:lnTo>
                <a:cubicBezTo>
                  <a:pt x="13183" y="2420"/>
                  <a:pt x="13310" y="2675"/>
                  <a:pt x="13501" y="2866"/>
                </a:cubicBezTo>
                <a:cubicBezTo>
                  <a:pt x="12737" y="3248"/>
                  <a:pt x="12291" y="4012"/>
                  <a:pt x="12291" y="4840"/>
                </a:cubicBezTo>
                <a:lnTo>
                  <a:pt x="12291" y="5159"/>
                </a:lnTo>
                <a:cubicBezTo>
                  <a:pt x="12291" y="5477"/>
                  <a:pt x="12546" y="5732"/>
                  <a:pt x="12865" y="5732"/>
                </a:cubicBezTo>
                <a:lnTo>
                  <a:pt x="13501" y="5732"/>
                </a:lnTo>
                <a:cubicBezTo>
                  <a:pt x="13629" y="5732"/>
                  <a:pt x="13756" y="5604"/>
                  <a:pt x="13756" y="5541"/>
                </a:cubicBezTo>
                <a:cubicBezTo>
                  <a:pt x="13820" y="5350"/>
                  <a:pt x="13692" y="5222"/>
                  <a:pt x="13501" y="5222"/>
                </a:cubicBezTo>
                <a:lnTo>
                  <a:pt x="12865" y="5222"/>
                </a:lnTo>
                <a:cubicBezTo>
                  <a:pt x="12801" y="5222"/>
                  <a:pt x="12801" y="5159"/>
                  <a:pt x="12801" y="5159"/>
                </a:cubicBezTo>
                <a:lnTo>
                  <a:pt x="12801" y="4840"/>
                </a:lnTo>
                <a:cubicBezTo>
                  <a:pt x="12801" y="4140"/>
                  <a:pt x="13247" y="3503"/>
                  <a:pt x="13884" y="3248"/>
                </a:cubicBezTo>
                <a:cubicBezTo>
                  <a:pt x="14075" y="3312"/>
                  <a:pt x="14266" y="3375"/>
                  <a:pt x="14520" y="3375"/>
                </a:cubicBezTo>
                <a:cubicBezTo>
                  <a:pt x="14711" y="3375"/>
                  <a:pt x="14902" y="3312"/>
                  <a:pt x="15093" y="3248"/>
                </a:cubicBezTo>
                <a:cubicBezTo>
                  <a:pt x="15348" y="3312"/>
                  <a:pt x="15539" y="3439"/>
                  <a:pt x="15730" y="3630"/>
                </a:cubicBezTo>
                <a:cubicBezTo>
                  <a:pt x="16049" y="3949"/>
                  <a:pt x="16240" y="4394"/>
                  <a:pt x="16240" y="4840"/>
                </a:cubicBezTo>
                <a:lnTo>
                  <a:pt x="16240" y="5159"/>
                </a:lnTo>
                <a:cubicBezTo>
                  <a:pt x="16240" y="5222"/>
                  <a:pt x="16176" y="5222"/>
                  <a:pt x="16112" y="5222"/>
                </a:cubicBezTo>
                <a:lnTo>
                  <a:pt x="14711" y="5222"/>
                </a:lnTo>
                <a:cubicBezTo>
                  <a:pt x="14584" y="5222"/>
                  <a:pt x="14457" y="5286"/>
                  <a:pt x="14457" y="5413"/>
                </a:cubicBezTo>
                <a:cubicBezTo>
                  <a:pt x="14393" y="5604"/>
                  <a:pt x="14520" y="5732"/>
                  <a:pt x="14648" y="5732"/>
                </a:cubicBezTo>
                <a:lnTo>
                  <a:pt x="16112" y="5732"/>
                </a:lnTo>
                <a:cubicBezTo>
                  <a:pt x="16431" y="5732"/>
                  <a:pt x="16686" y="5477"/>
                  <a:pt x="16686" y="5159"/>
                </a:cubicBezTo>
                <a:lnTo>
                  <a:pt x="16686" y="4840"/>
                </a:lnTo>
                <a:cubicBezTo>
                  <a:pt x="16686" y="4203"/>
                  <a:pt x="16495" y="3694"/>
                  <a:pt x="16049" y="3248"/>
                </a:cubicBezTo>
                <a:cubicBezTo>
                  <a:pt x="15921" y="3121"/>
                  <a:pt x="15730" y="2993"/>
                  <a:pt x="15539" y="2866"/>
                </a:cubicBezTo>
                <a:cubicBezTo>
                  <a:pt x="15667" y="2675"/>
                  <a:pt x="15794" y="2420"/>
                  <a:pt x="15794" y="2102"/>
                </a:cubicBezTo>
                <a:lnTo>
                  <a:pt x="15794" y="828"/>
                </a:lnTo>
                <a:cubicBezTo>
                  <a:pt x="15794" y="382"/>
                  <a:pt x="15412" y="0"/>
                  <a:pt x="14902" y="0"/>
                </a:cubicBezTo>
                <a:close/>
                <a:moveTo>
                  <a:pt x="1810" y="6407"/>
                </a:moveTo>
                <a:cubicBezTo>
                  <a:pt x="1720" y="6407"/>
                  <a:pt x="1639" y="6466"/>
                  <a:pt x="1592" y="6560"/>
                </a:cubicBezTo>
                <a:cubicBezTo>
                  <a:pt x="1592" y="6751"/>
                  <a:pt x="1529" y="6878"/>
                  <a:pt x="1529" y="7069"/>
                </a:cubicBezTo>
                <a:cubicBezTo>
                  <a:pt x="1465" y="7196"/>
                  <a:pt x="1592" y="7324"/>
                  <a:pt x="1720" y="7324"/>
                </a:cubicBezTo>
                <a:cubicBezTo>
                  <a:pt x="1743" y="7335"/>
                  <a:pt x="1767" y="7341"/>
                  <a:pt x="1789" y="7341"/>
                </a:cubicBezTo>
                <a:cubicBezTo>
                  <a:pt x="1890" y="7341"/>
                  <a:pt x="1975" y="7237"/>
                  <a:pt x="1975" y="7133"/>
                </a:cubicBezTo>
                <a:cubicBezTo>
                  <a:pt x="2038" y="7005"/>
                  <a:pt x="2038" y="6814"/>
                  <a:pt x="2102" y="6687"/>
                </a:cubicBezTo>
                <a:cubicBezTo>
                  <a:pt x="2102" y="6560"/>
                  <a:pt x="2038" y="6432"/>
                  <a:pt x="1911" y="6432"/>
                </a:cubicBezTo>
                <a:cubicBezTo>
                  <a:pt x="1877" y="6415"/>
                  <a:pt x="1843" y="6407"/>
                  <a:pt x="1810" y="6407"/>
                </a:cubicBezTo>
                <a:close/>
                <a:moveTo>
                  <a:pt x="14876" y="6407"/>
                </a:moveTo>
                <a:cubicBezTo>
                  <a:pt x="14843" y="6407"/>
                  <a:pt x="14809" y="6415"/>
                  <a:pt x="14775" y="6432"/>
                </a:cubicBezTo>
                <a:cubicBezTo>
                  <a:pt x="14648" y="6432"/>
                  <a:pt x="14584" y="6560"/>
                  <a:pt x="14584" y="6687"/>
                </a:cubicBezTo>
                <a:cubicBezTo>
                  <a:pt x="14648" y="6814"/>
                  <a:pt x="14648" y="7005"/>
                  <a:pt x="14711" y="7133"/>
                </a:cubicBezTo>
                <a:cubicBezTo>
                  <a:pt x="14711" y="7260"/>
                  <a:pt x="14839" y="7387"/>
                  <a:pt x="14966" y="7387"/>
                </a:cubicBezTo>
                <a:cubicBezTo>
                  <a:pt x="15093" y="7387"/>
                  <a:pt x="15221" y="7196"/>
                  <a:pt x="15157" y="7069"/>
                </a:cubicBezTo>
                <a:cubicBezTo>
                  <a:pt x="15157" y="6878"/>
                  <a:pt x="15093" y="6751"/>
                  <a:pt x="15093" y="6560"/>
                </a:cubicBezTo>
                <a:cubicBezTo>
                  <a:pt x="15047" y="6466"/>
                  <a:pt x="14966" y="6407"/>
                  <a:pt x="14876" y="6407"/>
                </a:cubicBezTo>
                <a:close/>
                <a:moveTo>
                  <a:pt x="8088" y="7196"/>
                </a:moveTo>
                <a:lnTo>
                  <a:pt x="8088" y="8024"/>
                </a:lnTo>
                <a:cubicBezTo>
                  <a:pt x="7961" y="8024"/>
                  <a:pt x="7834" y="7961"/>
                  <a:pt x="7834" y="7770"/>
                </a:cubicBezTo>
                <a:lnTo>
                  <a:pt x="7834" y="7451"/>
                </a:lnTo>
                <a:cubicBezTo>
                  <a:pt x="7834" y="7260"/>
                  <a:pt x="7961" y="7196"/>
                  <a:pt x="8088" y="7196"/>
                </a:cubicBezTo>
                <a:close/>
                <a:moveTo>
                  <a:pt x="1656" y="7833"/>
                </a:moveTo>
                <a:cubicBezTo>
                  <a:pt x="1529" y="7833"/>
                  <a:pt x="1401" y="7961"/>
                  <a:pt x="1401" y="8088"/>
                </a:cubicBezTo>
                <a:lnTo>
                  <a:pt x="1401" y="8597"/>
                </a:lnTo>
                <a:cubicBezTo>
                  <a:pt x="1401" y="8725"/>
                  <a:pt x="1529" y="8852"/>
                  <a:pt x="1656" y="8852"/>
                </a:cubicBezTo>
                <a:cubicBezTo>
                  <a:pt x="1784" y="8852"/>
                  <a:pt x="1911" y="8725"/>
                  <a:pt x="1911" y="8597"/>
                </a:cubicBezTo>
                <a:lnTo>
                  <a:pt x="1911" y="8088"/>
                </a:lnTo>
                <a:cubicBezTo>
                  <a:pt x="1911" y="7961"/>
                  <a:pt x="1784" y="7833"/>
                  <a:pt x="1656" y="7833"/>
                </a:cubicBezTo>
                <a:close/>
                <a:moveTo>
                  <a:pt x="15030" y="7833"/>
                </a:moveTo>
                <a:cubicBezTo>
                  <a:pt x="14902" y="7833"/>
                  <a:pt x="14775" y="7961"/>
                  <a:pt x="14775" y="8088"/>
                </a:cubicBezTo>
                <a:lnTo>
                  <a:pt x="14775" y="8152"/>
                </a:lnTo>
                <a:lnTo>
                  <a:pt x="14775" y="8597"/>
                </a:lnTo>
                <a:cubicBezTo>
                  <a:pt x="14775" y="8725"/>
                  <a:pt x="14902" y="8852"/>
                  <a:pt x="15030" y="8852"/>
                </a:cubicBezTo>
                <a:cubicBezTo>
                  <a:pt x="15157" y="8852"/>
                  <a:pt x="15285" y="8725"/>
                  <a:pt x="15285" y="8597"/>
                </a:cubicBezTo>
                <a:lnTo>
                  <a:pt x="15285" y="8088"/>
                </a:lnTo>
                <a:cubicBezTo>
                  <a:pt x="15285" y="7961"/>
                  <a:pt x="15157" y="7833"/>
                  <a:pt x="15030" y="7833"/>
                </a:cubicBezTo>
                <a:close/>
                <a:moveTo>
                  <a:pt x="8598" y="8534"/>
                </a:moveTo>
                <a:cubicBezTo>
                  <a:pt x="8725" y="8534"/>
                  <a:pt x="8852" y="8661"/>
                  <a:pt x="8852" y="8789"/>
                </a:cubicBezTo>
                <a:lnTo>
                  <a:pt x="8852" y="9171"/>
                </a:lnTo>
                <a:cubicBezTo>
                  <a:pt x="8852" y="9298"/>
                  <a:pt x="8725" y="9425"/>
                  <a:pt x="8598" y="9425"/>
                </a:cubicBezTo>
                <a:lnTo>
                  <a:pt x="8598" y="8534"/>
                </a:lnTo>
                <a:close/>
                <a:moveTo>
                  <a:pt x="8274" y="6352"/>
                </a:moveTo>
                <a:cubicBezTo>
                  <a:pt x="8173" y="6352"/>
                  <a:pt x="8088" y="6456"/>
                  <a:pt x="8088" y="6560"/>
                </a:cubicBezTo>
                <a:lnTo>
                  <a:pt x="8088" y="6687"/>
                </a:lnTo>
                <a:cubicBezTo>
                  <a:pt x="7706" y="6687"/>
                  <a:pt x="7324" y="7005"/>
                  <a:pt x="7324" y="7451"/>
                </a:cubicBezTo>
                <a:lnTo>
                  <a:pt x="7324" y="7770"/>
                </a:lnTo>
                <a:cubicBezTo>
                  <a:pt x="7324" y="8182"/>
                  <a:pt x="7652" y="8541"/>
                  <a:pt x="8004" y="8541"/>
                </a:cubicBezTo>
                <a:cubicBezTo>
                  <a:pt x="8032" y="8541"/>
                  <a:pt x="8060" y="8538"/>
                  <a:pt x="8088" y="8534"/>
                </a:cubicBezTo>
                <a:lnTo>
                  <a:pt x="8088" y="9425"/>
                </a:lnTo>
                <a:cubicBezTo>
                  <a:pt x="7961" y="9425"/>
                  <a:pt x="7834" y="9298"/>
                  <a:pt x="7834" y="9171"/>
                </a:cubicBezTo>
                <a:lnTo>
                  <a:pt x="7834" y="9107"/>
                </a:lnTo>
                <a:cubicBezTo>
                  <a:pt x="7834" y="9003"/>
                  <a:pt x="7749" y="8899"/>
                  <a:pt x="7613" y="8899"/>
                </a:cubicBezTo>
                <a:cubicBezTo>
                  <a:pt x="7583" y="8899"/>
                  <a:pt x="7550" y="8904"/>
                  <a:pt x="7515" y="8916"/>
                </a:cubicBezTo>
                <a:cubicBezTo>
                  <a:pt x="7451" y="8916"/>
                  <a:pt x="7324" y="9043"/>
                  <a:pt x="7324" y="9171"/>
                </a:cubicBezTo>
                <a:cubicBezTo>
                  <a:pt x="7324" y="9553"/>
                  <a:pt x="7642" y="9871"/>
                  <a:pt x="8025" y="9871"/>
                </a:cubicBezTo>
                <a:lnTo>
                  <a:pt x="8088" y="9871"/>
                </a:lnTo>
                <a:lnTo>
                  <a:pt x="8088" y="9998"/>
                </a:lnTo>
                <a:cubicBezTo>
                  <a:pt x="8088" y="10126"/>
                  <a:pt x="8152" y="10253"/>
                  <a:pt x="8279" y="10253"/>
                </a:cubicBezTo>
                <a:cubicBezTo>
                  <a:pt x="8470" y="10253"/>
                  <a:pt x="8598" y="10190"/>
                  <a:pt x="8598" y="9998"/>
                </a:cubicBezTo>
                <a:lnTo>
                  <a:pt x="8598" y="9871"/>
                </a:lnTo>
                <a:cubicBezTo>
                  <a:pt x="8626" y="9876"/>
                  <a:pt x="8654" y="9878"/>
                  <a:pt x="8683" y="9878"/>
                </a:cubicBezTo>
                <a:cubicBezTo>
                  <a:pt x="9034" y="9878"/>
                  <a:pt x="9362" y="9524"/>
                  <a:pt x="9362" y="9171"/>
                </a:cubicBezTo>
                <a:lnTo>
                  <a:pt x="9362" y="8789"/>
                </a:lnTo>
                <a:cubicBezTo>
                  <a:pt x="9362" y="8435"/>
                  <a:pt x="9034" y="8081"/>
                  <a:pt x="8683" y="8081"/>
                </a:cubicBezTo>
                <a:cubicBezTo>
                  <a:pt x="8654" y="8081"/>
                  <a:pt x="8626" y="8083"/>
                  <a:pt x="8598" y="8088"/>
                </a:cubicBezTo>
                <a:lnTo>
                  <a:pt x="8598" y="7196"/>
                </a:lnTo>
                <a:cubicBezTo>
                  <a:pt x="8725" y="7196"/>
                  <a:pt x="8852" y="7324"/>
                  <a:pt x="8852" y="7451"/>
                </a:cubicBezTo>
                <a:cubicBezTo>
                  <a:pt x="8852" y="7579"/>
                  <a:pt x="8916" y="7642"/>
                  <a:pt x="8980" y="7706"/>
                </a:cubicBezTo>
                <a:cubicBezTo>
                  <a:pt x="9014" y="7717"/>
                  <a:pt x="9048" y="7722"/>
                  <a:pt x="9080" y="7722"/>
                </a:cubicBezTo>
                <a:cubicBezTo>
                  <a:pt x="9233" y="7722"/>
                  <a:pt x="9362" y="7608"/>
                  <a:pt x="9362" y="7451"/>
                </a:cubicBezTo>
                <a:cubicBezTo>
                  <a:pt x="9362" y="7044"/>
                  <a:pt x="9043" y="6743"/>
                  <a:pt x="8696" y="6743"/>
                </a:cubicBezTo>
                <a:cubicBezTo>
                  <a:pt x="8663" y="6743"/>
                  <a:pt x="8631" y="6745"/>
                  <a:pt x="8598" y="6751"/>
                </a:cubicBezTo>
                <a:lnTo>
                  <a:pt x="8598" y="6623"/>
                </a:lnTo>
                <a:cubicBezTo>
                  <a:pt x="8598" y="6496"/>
                  <a:pt x="8470" y="6369"/>
                  <a:pt x="8343" y="6369"/>
                </a:cubicBezTo>
                <a:cubicBezTo>
                  <a:pt x="8320" y="6357"/>
                  <a:pt x="8296" y="6352"/>
                  <a:pt x="8274" y="6352"/>
                </a:cubicBezTo>
                <a:close/>
                <a:moveTo>
                  <a:pt x="1720" y="9298"/>
                </a:moveTo>
                <a:cubicBezTo>
                  <a:pt x="1592" y="9362"/>
                  <a:pt x="1465" y="9489"/>
                  <a:pt x="1529" y="9616"/>
                </a:cubicBezTo>
                <a:cubicBezTo>
                  <a:pt x="1529" y="9744"/>
                  <a:pt x="1592" y="9935"/>
                  <a:pt x="1592" y="10126"/>
                </a:cubicBezTo>
                <a:lnTo>
                  <a:pt x="1656" y="10126"/>
                </a:lnTo>
                <a:cubicBezTo>
                  <a:pt x="1656" y="10219"/>
                  <a:pt x="1724" y="10278"/>
                  <a:pt x="1811" y="10278"/>
                </a:cubicBezTo>
                <a:cubicBezTo>
                  <a:pt x="1843" y="10278"/>
                  <a:pt x="1877" y="10270"/>
                  <a:pt x="1911" y="10253"/>
                </a:cubicBezTo>
                <a:cubicBezTo>
                  <a:pt x="2038" y="10253"/>
                  <a:pt x="2102" y="10126"/>
                  <a:pt x="2102" y="9998"/>
                </a:cubicBezTo>
                <a:cubicBezTo>
                  <a:pt x="2038" y="9807"/>
                  <a:pt x="2038" y="9680"/>
                  <a:pt x="1975" y="9489"/>
                </a:cubicBezTo>
                <a:cubicBezTo>
                  <a:pt x="1975" y="9362"/>
                  <a:pt x="1847" y="9298"/>
                  <a:pt x="1720" y="9298"/>
                </a:cubicBezTo>
                <a:close/>
                <a:moveTo>
                  <a:pt x="14966" y="9298"/>
                </a:moveTo>
                <a:cubicBezTo>
                  <a:pt x="14839" y="9298"/>
                  <a:pt x="14711" y="9362"/>
                  <a:pt x="14648" y="9553"/>
                </a:cubicBezTo>
                <a:cubicBezTo>
                  <a:pt x="14648" y="9680"/>
                  <a:pt x="14584" y="9807"/>
                  <a:pt x="14584" y="9998"/>
                </a:cubicBezTo>
                <a:cubicBezTo>
                  <a:pt x="14520" y="10126"/>
                  <a:pt x="14648" y="10253"/>
                  <a:pt x="14775" y="10253"/>
                </a:cubicBezTo>
                <a:cubicBezTo>
                  <a:pt x="14809" y="10270"/>
                  <a:pt x="14843" y="10278"/>
                  <a:pt x="14875" y="10278"/>
                </a:cubicBezTo>
                <a:cubicBezTo>
                  <a:pt x="14962" y="10278"/>
                  <a:pt x="15030" y="10219"/>
                  <a:pt x="15030" y="10126"/>
                </a:cubicBezTo>
                <a:cubicBezTo>
                  <a:pt x="15093" y="9935"/>
                  <a:pt x="15157" y="9807"/>
                  <a:pt x="15157" y="9616"/>
                </a:cubicBezTo>
                <a:cubicBezTo>
                  <a:pt x="15221" y="9489"/>
                  <a:pt x="15093" y="9362"/>
                  <a:pt x="14966" y="9298"/>
                </a:cubicBezTo>
                <a:close/>
                <a:moveTo>
                  <a:pt x="8343" y="5541"/>
                </a:moveTo>
                <a:cubicBezTo>
                  <a:pt x="7642" y="5541"/>
                  <a:pt x="6942" y="5795"/>
                  <a:pt x="6432" y="6241"/>
                </a:cubicBezTo>
                <a:cubicBezTo>
                  <a:pt x="6369" y="6305"/>
                  <a:pt x="6369" y="6496"/>
                  <a:pt x="6432" y="6560"/>
                </a:cubicBezTo>
                <a:cubicBezTo>
                  <a:pt x="6507" y="6634"/>
                  <a:pt x="6582" y="6665"/>
                  <a:pt x="6656" y="6665"/>
                </a:cubicBezTo>
                <a:cubicBezTo>
                  <a:pt x="6709" y="6665"/>
                  <a:pt x="6762" y="6650"/>
                  <a:pt x="6815" y="6623"/>
                </a:cubicBezTo>
                <a:cubicBezTo>
                  <a:pt x="7197" y="6241"/>
                  <a:pt x="7770" y="5986"/>
                  <a:pt x="8343" y="5986"/>
                </a:cubicBezTo>
                <a:cubicBezTo>
                  <a:pt x="9617" y="5986"/>
                  <a:pt x="10636" y="7069"/>
                  <a:pt x="10636" y="8279"/>
                </a:cubicBezTo>
                <a:cubicBezTo>
                  <a:pt x="10636" y="9553"/>
                  <a:pt x="9617" y="10635"/>
                  <a:pt x="8343" y="10635"/>
                </a:cubicBezTo>
                <a:cubicBezTo>
                  <a:pt x="7069" y="10635"/>
                  <a:pt x="6050" y="9553"/>
                  <a:pt x="6050" y="8279"/>
                </a:cubicBezTo>
                <a:cubicBezTo>
                  <a:pt x="6050" y="8024"/>
                  <a:pt x="6114" y="7706"/>
                  <a:pt x="6178" y="7451"/>
                </a:cubicBezTo>
                <a:cubicBezTo>
                  <a:pt x="6241" y="7324"/>
                  <a:pt x="6178" y="7196"/>
                  <a:pt x="6050" y="7133"/>
                </a:cubicBezTo>
                <a:cubicBezTo>
                  <a:pt x="6016" y="7116"/>
                  <a:pt x="5982" y="7108"/>
                  <a:pt x="5949" y="7108"/>
                </a:cubicBezTo>
                <a:cubicBezTo>
                  <a:pt x="5859" y="7108"/>
                  <a:pt x="5779" y="7167"/>
                  <a:pt x="5732" y="7260"/>
                </a:cubicBezTo>
                <a:cubicBezTo>
                  <a:pt x="5605" y="7579"/>
                  <a:pt x="5541" y="7961"/>
                  <a:pt x="5541" y="8279"/>
                </a:cubicBezTo>
                <a:cubicBezTo>
                  <a:pt x="5541" y="9871"/>
                  <a:pt x="6815" y="11081"/>
                  <a:pt x="8343" y="11081"/>
                </a:cubicBezTo>
                <a:cubicBezTo>
                  <a:pt x="9871" y="11081"/>
                  <a:pt x="11145" y="9871"/>
                  <a:pt x="11145" y="8279"/>
                </a:cubicBezTo>
                <a:cubicBezTo>
                  <a:pt x="11145" y="6751"/>
                  <a:pt x="9871" y="5541"/>
                  <a:pt x="8343" y="5541"/>
                </a:cubicBezTo>
                <a:close/>
                <a:moveTo>
                  <a:pt x="2675" y="11400"/>
                </a:moveTo>
                <a:cubicBezTo>
                  <a:pt x="2866" y="11400"/>
                  <a:pt x="2994" y="11591"/>
                  <a:pt x="2994" y="11782"/>
                </a:cubicBezTo>
                <a:lnTo>
                  <a:pt x="2994" y="12100"/>
                </a:lnTo>
                <a:cubicBezTo>
                  <a:pt x="2797" y="12021"/>
                  <a:pt x="2600" y="11967"/>
                  <a:pt x="2388" y="11967"/>
                </a:cubicBezTo>
                <a:cubicBezTo>
                  <a:pt x="2257" y="11967"/>
                  <a:pt x="2121" y="11988"/>
                  <a:pt x="1975" y="12036"/>
                </a:cubicBezTo>
                <a:lnTo>
                  <a:pt x="1401" y="12227"/>
                </a:lnTo>
                <a:lnTo>
                  <a:pt x="1401" y="11782"/>
                </a:lnTo>
                <a:cubicBezTo>
                  <a:pt x="1401" y="11591"/>
                  <a:pt x="1592" y="11400"/>
                  <a:pt x="1784" y="11400"/>
                </a:cubicBezTo>
                <a:close/>
                <a:moveTo>
                  <a:pt x="14902" y="11400"/>
                </a:moveTo>
                <a:cubicBezTo>
                  <a:pt x="15093" y="11400"/>
                  <a:pt x="15285" y="11591"/>
                  <a:pt x="15285" y="11782"/>
                </a:cubicBezTo>
                <a:lnTo>
                  <a:pt x="15285" y="12100"/>
                </a:lnTo>
                <a:cubicBezTo>
                  <a:pt x="15088" y="12021"/>
                  <a:pt x="14867" y="11967"/>
                  <a:pt x="14651" y="11967"/>
                </a:cubicBezTo>
                <a:cubicBezTo>
                  <a:pt x="14518" y="11967"/>
                  <a:pt x="14387" y="11988"/>
                  <a:pt x="14266" y="12036"/>
                </a:cubicBezTo>
                <a:lnTo>
                  <a:pt x="13692" y="12227"/>
                </a:lnTo>
                <a:lnTo>
                  <a:pt x="13692" y="11782"/>
                </a:lnTo>
                <a:cubicBezTo>
                  <a:pt x="13692" y="11591"/>
                  <a:pt x="13884" y="11400"/>
                  <a:pt x="14075" y="11400"/>
                </a:cubicBezTo>
                <a:close/>
                <a:moveTo>
                  <a:pt x="9171" y="4203"/>
                </a:moveTo>
                <a:cubicBezTo>
                  <a:pt x="9171" y="4203"/>
                  <a:pt x="9235" y="4267"/>
                  <a:pt x="9235" y="4267"/>
                </a:cubicBezTo>
                <a:lnTo>
                  <a:pt x="9235" y="4585"/>
                </a:lnTo>
                <a:cubicBezTo>
                  <a:pt x="9235" y="4840"/>
                  <a:pt x="9362" y="5031"/>
                  <a:pt x="9553" y="5095"/>
                </a:cubicBezTo>
                <a:cubicBezTo>
                  <a:pt x="9935" y="5222"/>
                  <a:pt x="10190" y="5413"/>
                  <a:pt x="10508" y="5668"/>
                </a:cubicBezTo>
                <a:cubicBezTo>
                  <a:pt x="10620" y="5743"/>
                  <a:pt x="10732" y="5774"/>
                  <a:pt x="10844" y="5774"/>
                </a:cubicBezTo>
                <a:cubicBezTo>
                  <a:pt x="10923" y="5774"/>
                  <a:pt x="11002" y="5758"/>
                  <a:pt x="11081" y="5732"/>
                </a:cubicBezTo>
                <a:lnTo>
                  <a:pt x="11400" y="5541"/>
                </a:lnTo>
                <a:lnTo>
                  <a:pt x="11464" y="5541"/>
                </a:lnTo>
                <a:lnTo>
                  <a:pt x="12291" y="7005"/>
                </a:lnTo>
                <a:cubicBezTo>
                  <a:pt x="12291" y="7005"/>
                  <a:pt x="12291" y="7069"/>
                  <a:pt x="12291" y="7069"/>
                </a:cubicBezTo>
                <a:lnTo>
                  <a:pt x="11973" y="7260"/>
                </a:lnTo>
                <a:cubicBezTo>
                  <a:pt x="11782" y="7324"/>
                  <a:pt x="11655" y="7579"/>
                  <a:pt x="11718" y="7770"/>
                </a:cubicBezTo>
                <a:cubicBezTo>
                  <a:pt x="11718" y="7961"/>
                  <a:pt x="11718" y="8152"/>
                  <a:pt x="11718" y="8343"/>
                </a:cubicBezTo>
                <a:cubicBezTo>
                  <a:pt x="11718" y="8470"/>
                  <a:pt x="11718" y="8661"/>
                  <a:pt x="11718" y="8852"/>
                </a:cubicBezTo>
                <a:cubicBezTo>
                  <a:pt x="11655" y="9043"/>
                  <a:pt x="11782" y="9298"/>
                  <a:pt x="11973" y="9425"/>
                </a:cubicBezTo>
                <a:lnTo>
                  <a:pt x="12291" y="9553"/>
                </a:lnTo>
                <a:cubicBezTo>
                  <a:pt x="12291" y="9553"/>
                  <a:pt x="12291" y="9616"/>
                  <a:pt x="12291" y="9616"/>
                </a:cubicBezTo>
                <a:lnTo>
                  <a:pt x="11464" y="11081"/>
                </a:lnTo>
                <a:lnTo>
                  <a:pt x="11400" y="11081"/>
                </a:lnTo>
                <a:lnTo>
                  <a:pt x="11145" y="10890"/>
                </a:lnTo>
                <a:cubicBezTo>
                  <a:pt x="11040" y="10864"/>
                  <a:pt x="10945" y="10848"/>
                  <a:pt x="10857" y="10848"/>
                </a:cubicBezTo>
                <a:cubicBezTo>
                  <a:pt x="10732" y="10848"/>
                  <a:pt x="10620" y="10879"/>
                  <a:pt x="10508" y="10954"/>
                </a:cubicBezTo>
                <a:cubicBezTo>
                  <a:pt x="10254" y="11208"/>
                  <a:pt x="9935" y="11336"/>
                  <a:pt x="9617" y="11463"/>
                </a:cubicBezTo>
                <a:cubicBezTo>
                  <a:pt x="9362" y="11591"/>
                  <a:pt x="9235" y="11782"/>
                  <a:pt x="9235" y="11973"/>
                </a:cubicBezTo>
                <a:lnTo>
                  <a:pt x="9235" y="12355"/>
                </a:lnTo>
                <a:lnTo>
                  <a:pt x="7515" y="12355"/>
                </a:lnTo>
                <a:lnTo>
                  <a:pt x="7515" y="11973"/>
                </a:lnTo>
                <a:cubicBezTo>
                  <a:pt x="7515" y="11782"/>
                  <a:pt x="7388" y="11591"/>
                  <a:pt x="7133" y="11463"/>
                </a:cubicBezTo>
                <a:cubicBezTo>
                  <a:pt x="6815" y="11336"/>
                  <a:pt x="6496" y="11208"/>
                  <a:pt x="6241" y="10954"/>
                </a:cubicBezTo>
                <a:cubicBezTo>
                  <a:pt x="6114" y="10890"/>
                  <a:pt x="5987" y="10826"/>
                  <a:pt x="5859" y="10826"/>
                </a:cubicBezTo>
                <a:cubicBezTo>
                  <a:pt x="5796" y="10826"/>
                  <a:pt x="5732" y="10890"/>
                  <a:pt x="5605" y="10890"/>
                </a:cubicBezTo>
                <a:lnTo>
                  <a:pt x="5350" y="11081"/>
                </a:lnTo>
                <a:lnTo>
                  <a:pt x="5286" y="11081"/>
                </a:lnTo>
                <a:lnTo>
                  <a:pt x="4458" y="9616"/>
                </a:lnTo>
                <a:cubicBezTo>
                  <a:pt x="4458" y="9616"/>
                  <a:pt x="4458" y="9553"/>
                  <a:pt x="4458" y="9553"/>
                </a:cubicBezTo>
                <a:lnTo>
                  <a:pt x="4713" y="9362"/>
                </a:lnTo>
                <a:cubicBezTo>
                  <a:pt x="4904" y="9298"/>
                  <a:pt x="5031" y="9043"/>
                  <a:pt x="5031" y="8852"/>
                </a:cubicBezTo>
                <a:cubicBezTo>
                  <a:pt x="4968" y="8661"/>
                  <a:pt x="4968" y="8470"/>
                  <a:pt x="4968" y="8279"/>
                </a:cubicBezTo>
                <a:cubicBezTo>
                  <a:pt x="4968" y="8152"/>
                  <a:pt x="4968" y="7961"/>
                  <a:pt x="5031" y="7770"/>
                </a:cubicBezTo>
                <a:cubicBezTo>
                  <a:pt x="5031" y="7579"/>
                  <a:pt x="4904" y="7324"/>
                  <a:pt x="4713" y="7196"/>
                </a:cubicBezTo>
                <a:lnTo>
                  <a:pt x="4458" y="7069"/>
                </a:lnTo>
                <a:cubicBezTo>
                  <a:pt x="4458" y="7069"/>
                  <a:pt x="4395" y="7005"/>
                  <a:pt x="4458" y="7005"/>
                </a:cubicBezTo>
                <a:lnTo>
                  <a:pt x="5286" y="5541"/>
                </a:lnTo>
                <a:lnTo>
                  <a:pt x="5350" y="5541"/>
                </a:lnTo>
                <a:lnTo>
                  <a:pt x="5605" y="5732"/>
                </a:lnTo>
                <a:cubicBezTo>
                  <a:pt x="5684" y="5758"/>
                  <a:pt x="5774" y="5774"/>
                  <a:pt x="5866" y="5774"/>
                </a:cubicBezTo>
                <a:cubicBezTo>
                  <a:pt x="5996" y="5774"/>
                  <a:pt x="6130" y="5743"/>
                  <a:pt x="6241" y="5668"/>
                </a:cubicBezTo>
                <a:cubicBezTo>
                  <a:pt x="6496" y="5413"/>
                  <a:pt x="6815" y="5222"/>
                  <a:pt x="7133" y="5095"/>
                </a:cubicBezTo>
                <a:cubicBezTo>
                  <a:pt x="7324" y="5031"/>
                  <a:pt x="7451" y="4840"/>
                  <a:pt x="7451" y="4585"/>
                </a:cubicBezTo>
                <a:lnTo>
                  <a:pt x="7451" y="4267"/>
                </a:lnTo>
                <a:cubicBezTo>
                  <a:pt x="7451" y="4267"/>
                  <a:pt x="7515" y="4203"/>
                  <a:pt x="7515" y="4203"/>
                </a:cubicBezTo>
                <a:close/>
                <a:moveTo>
                  <a:pt x="7515" y="3757"/>
                </a:moveTo>
                <a:cubicBezTo>
                  <a:pt x="7260" y="3757"/>
                  <a:pt x="7006" y="3949"/>
                  <a:pt x="7006" y="4267"/>
                </a:cubicBezTo>
                <a:lnTo>
                  <a:pt x="7006" y="4649"/>
                </a:lnTo>
                <a:lnTo>
                  <a:pt x="6942" y="4649"/>
                </a:lnTo>
                <a:cubicBezTo>
                  <a:pt x="6560" y="4840"/>
                  <a:pt x="6241" y="5031"/>
                  <a:pt x="5923" y="5286"/>
                </a:cubicBezTo>
                <a:lnTo>
                  <a:pt x="5859" y="5286"/>
                </a:lnTo>
                <a:lnTo>
                  <a:pt x="5541" y="5095"/>
                </a:lnTo>
                <a:cubicBezTo>
                  <a:pt x="5477" y="5031"/>
                  <a:pt x="5350" y="5031"/>
                  <a:pt x="5222" y="5031"/>
                </a:cubicBezTo>
                <a:cubicBezTo>
                  <a:pt x="5031" y="5031"/>
                  <a:pt x="4904" y="5159"/>
                  <a:pt x="4840" y="5286"/>
                </a:cubicBezTo>
                <a:lnTo>
                  <a:pt x="4012" y="6751"/>
                </a:lnTo>
                <a:cubicBezTo>
                  <a:pt x="3821" y="7005"/>
                  <a:pt x="3949" y="7324"/>
                  <a:pt x="4204" y="7451"/>
                </a:cubicBezTo>
                <a:lnTo>
                  <a:pt x="4458" y="7642"/>
                </a:lnTo>
                <a:cubicBezTo>
                  <a:pt x="4458" y="7642"/>
                  <a:pt x="4522" y="7706"/>
                  <a:pt x="4522" y="7706"/>
                </a:cubicBezTo>
                <a:cubicBezTo>
                  <a:pt x="4458" y="7897"/>
                  <a:pt x="4458" y="8088"/>
                  <a:pt x="4458" y="8279"/>
                </a:cubicBezTo>
                <a:cubicBezTo>
                  <a:pt x="4458" y="8470"/>
                  <a:pt x="4458" y="8725"/>
                  <a:pt x="4522" y="8916"/>
                </a:cubicBezTo>
                <a:cubicBezTo>
                  <a:pt x="4522" y="8916"/>
                  <a:pt x="4522" y="8916"/>
                  <a:pt x="4458" y="8980"/>
                </a:cubicBezTo>
                <a:lnTo>
                  <a:pt x="4204" y="9107"/>
                </a:lnTo>
                <a:cubicBezTo>
                  <a:pt x="3949" y="9298"/>
                  <a:pt x="3821" y="9616"/>
                  <a:pt x="4012" y="9871"/>
                </a:cubicBezTo>
                <a:lnTo>
                  <a:pt x="4840" y="11336"/>
                </a:lnTo>
                <a:cubicBezTo>
                  <a:pt x="4904" y="11463"/>
                  <a:pt x="5031" y="11527"/>
                  <a:pt x="5222" y="11591"/>
                </a:cubicBezTo>
                <a:cubicBezTo>
                  <a:pt x="5350" y="11591"/>
                  <a:pt x="5477" y="11591"/>
                  <a:pt x="5541" y="11463"/>
                </a:cubicBezTo>
                <a:lnTo>
                  <a:pt x="5859" y="11336"/>
                </a:lnTo>
                <a:lnTo>
                  <a:pt x="5923" y="11336"/>
                </a:lnTo>
                <a:cubicBezTo>
                  <a:pt x="6241" y="11591"/>
                  <a:pt x="6560" y="11782"/>
                  <a:pt x="6942" y="11909"/>
                </a:cubicBezTo>
                <a:cubicBezTo>
                  <a:pt x="7006" y="11909"/>
                  <a:pt x="7006" y="11973"/>
                  <a:pt x="7006" y="11973"/>
                </a:cubicBezTo>
                <a:lnTo>
                  <a:pt x="7006" y="12291"/>
                </a:lnTo>
                <a:cubicBezTo>
                  <a:pt x="7006" y="12610"/>
                  <a:pt x="7260" y="12864"/>
                  <a:pt x="7515" y="12864"/>
                </a:cubicBezTo>
                <a:lnTo>
                  <a:pt x="9171" y="12864"/>
                </a:lnTo>
                <a:cubicBezTo>
                  <a:pt x="9489" y="12864"/>
                  <a:pt x="9744" y="12610"/>
                  <a:pt x="9744" y="12291"/>
                </a:cubicBezTo>
                <a:lnTo>
                  <a:pt x="9744" y="11973"/>
                </a:lnTo>
                <a:cubicBezTo>
                  <a:pt x="9744" y="11973"/>
                  <a:pt x="9744" y="11909"/>
                  <a:pt x="9744" y="11909"/>
                </a:cubicBezTo>
                <a:cubicBezTo>
                  <a:pt x="10126" y="11782"/>
                  <a:pt x="10508" y="11591"/>
                  <a:pt x="10827" y="11336"/>
                </a:cubicBezTo>
                <a:lnTo>
                  <a:pt x="10890" y="11336"/>
                </a:lnTo>
                <a:lnTo>
                  <a:pt x="11145" y="11527"/>
                </a:lnTo>
                <a:cubicBezTo>
                  <a:pt x="11226" y="11567"/>
                  <a:pt x="11319" y="11588"/>
                  <a:pt x="11413" y="11588"/>
                </a:cubicBezTo>
                <a:cubicBezTo>
                  <a:pt x="11616" y="11588"/>
                  <a:pt x="11822" y="11490"/>
                  <a:pt x="11909" y="11272"/>
                </a:cubicBezTo>
                <a:lnTo>
                  <a:pt x="12737" y="9871"/>
                </a:lnTo>
                <a:cubicBezTo>
                  <a:pt x="12865" y="9616"/>
                  <a:pt x="12801" y="9298"/>
                  <a:pt x="12546" y="9107"/>
                </a:cubicBezTo>
                <a:lnTo>
                  <a:pt x="12228" y="8980"/>
                </a:lnTo>
                <a:cubicBezTo>
                  <a:pt x="12228" y="8980"/>
                  <a:pt x="12228" y="8916"/>
                  <a:pt x="12228" y="8916"/>
                </a:cubicBezTo>
                <a:cubicBezTo>
                  <a:pt x="12228" y="8725"/>
                  <a:pt x="12228" y="8470"/>
                  <a:pt x="12228" y="8279"/>
                </a:cubicBezTo>
                <a:cubicBezTo>
                  <a:pt x="12228" y="8088"/>
                  <a:pt x="12228" y="7897"/>
                  <a:pt x="12228" y="7706"/>
                </a:cubicBezTo>
                <a:cubicBezTo>
                  <a:pt x="12228" y="7706"/>
                  <a:pt x="12228" y="7642"/>
                  <a:pt x="12228" y="7642"/>
                </a:cubicBezTo>
                <a:lnTo>
                  <a:pt x="12546" y="7451"/>
                </a:lnTo>
                <a:cubicBezTo>
                  <a:pt x="12801" y="7324"/>
                  <a:pt x="12865" y="7005"/>
                  <a:pt x="12737" y="6751"/>
                </a:cubicBezTo>
                <a:lnTo>
                  <a:pt x="11909" y="5286"/>
                </a:lnTo>
                <a:cubicBezTo>
                  <a:pt x="11782" y="5116"/>
                  <a:pt x="11598" y="5031"/>
                  <a:pt x="11414" y="5031"/>
                </a:cubicBezTo>
                <a:cubicBezTo>
                  <a:pt x="11322" y="5031"/>
                  <a:pt x="11230" y="5052"/>
                  <a:pt x="11145" y="5095"/>
                </a:cubicBezTo>
                <a:lnTo>
                  <a:pt x="10890" y="5286"/>
                </a:lnTo>
                <a:lnTo>
                  <a:pt x="10827" y="5286"/>
                </a:lnTo>
                <a:cubicBezTo>
                  <a:pt x="10508" y="5031"/>
                  <a:pt x="10126" y="4840"/>
                  <a:pt x="9744" y="4649"/>
                </a:cubicBezTo>
                <a:lnTo>
                  <a:pt x="9744" y="4267"/>
                </a:lnTo>
                <a:cubicBezTo>
                  <a:pt x="9744" y="4012"/>
                  <a:pt x="9489" y="3757"/>
                  <a:pt x="9171" y="3757"/>
                </a:cubicBezTo>
                <a:close/>
                <a:moveTo>
                  <a:pt x="2414" y="12444"/>
                </a:moveTo>
                <a:cubicBezTo>
                  <a:pt x="2573" y="12444"/>
                  <a:pt x="2745" y="12488"/>
                  <a:pt x="2866" y="12610"/>
                </a:cubicBezTo>
                <a:lnTo>
                  <a:pt x="2994" y="12673"/>
                </a:lnTo>
                <a:lnTo>
                  <a:pt x="2994" y="12992"/>
                </a:lnTo>
                <a:cubicBezTo>
                  <a:pt x="2994" y="13437"/>
                  <a:pt x="2739" y="13756"/>
                  <a:pt x="2293" y="13820"/>
                </a:cubicBezTo>
                <a:cubicBezTo>
                  <a:pt x="2260" y="13824"/>
                  <a:pt x="2227" y="13826"/>
                  <a:pt x="2195" y="13826"/>
                </a:cubicBezTo>
                <a:cubicBezTo>
                  <a:pt x="1784" y="13826"/>
                  <a:pt x="1401" y="13468"/>
                  <a:pt x="1401" y="13055"/>
                </a:cubicBezTo>
                <a:lnTo>
                  <a:pt x="1401" y="12737"/>
                </a:lnTo>
                <a:lnTo>
                  <a:pt x="2166" y="12482"/>
                </a:lnTo>
                <a:cubicBezTo>
                  <a:pt x="2236" y="12459"/>
                  <a:pt x="2323" y="12444"/>
                  <a:pt x="2414" y="12444"/>
                </a:cubicBezTo>
                <a:close/>
                <a:moveTo>
                  <a:pt x="14689" y="12444"/>
                </a:moveTo>
                <a:cubicBezTo>
                  <a:pt x="14864" y="12444"/>
                  <a:pt x="15036" y="12488"/>
                  <a:pt x="15157" y="12610"/>
                </a:cubicBezTo>
                <a:lnTo>
                  <a:pt x="15285" y="12673"/>
                </a:lnTo>
                <a:lnTo>
                  <a:pt x="15285" y="12992"/>
                </a:lnTo>
                <a:cubicBezTo>
                  <a:pt x="15285" y="13437"/>
                  <a:pt x="14966" y="13756"/>
                  <a:pt x="14584" y="13820"/>
                </a:cubicBezTo>
                <a:cubicBezTo>
                  <a:pt x="14546" y="13824"/>
                  <a:pt x="14510" y="13826"/>
                  <a:pt x="14473" y="13826"/>
                </a:cubicBezTo>
                <a:cubicBezTo>
                  <a:pt x="14020" y="13826"/>
                  <a:pt x="13692" y="13468"/>
                  <a:pt x="13692" y="13055"/>
                </a:cubicBezTo>
                <a:lnTo>
                  <a:pt x="13692" y="12737"/>
                </a:lnTo>
                <a:lnTo>
                  <a:pt x="14393" y="12482"/>
                </a:lnTo>
                <a:cubicBezTo>
                  <a:pt x="14486" y="12459"/>
                  <a:pt x="14588" y="12444"/>
                  <a:pt x="14689" y="12444"/>
                </a:cubicBezTo>
                <a:close/>
                <a:moveTo>
                  <a:pt x="4020" y="13326"/>
                </a:moveTo>
                <a:cubicBezTo>
                  <a:pt x="3965" y="13326"/>
                  <a:pt x="3917" y="13342"/>
                  <a:pt x="3885" y="13374"/>
                </a:cubicBezTo>
                <a:cubicBezTo>
                  <a:pt x="3758" y="13501"/>
                  <a:pt x="3758" y="13628"/>
                  <a:pt x="3885" y="13756"/>
                </a:cubicBezTo>
                <a:cubicBezTo>
                  <a:pt x="4012" y="13820"/>
                  <a:pt x="4140" y="13947"/>
                  <a:pt x="4267" y="14074"/>
                </a:cubicBezTo>
                <a:cubicBezTo>
                  <a:pt x="4305" y="14093"/>
                  <a:pt x="4342" y="14101"/>
                  <a:pt x="4379" y="14101"/>
                </a:cubicBezTo>
                <a:cubicBezTo>
                  <a:pt x="4469" y="14101"/>
                  <a:pt x="4559" y="14056"/>
                  <a:pt x="4649" y="14011"/>
                </a:cubicBezTo>
                <a:cubicBezTo>
                  <a:pt x="4713" y="13883"/>
                  <a:pt x="4713" y="13756"/>
                  <a:pt x="4586" y="13628"/>
                </a:cubicBezTo>
                <a:cubicBezTo>
                  <a:pt x="4458" y="13565"/>
                  <a:pt x="4331" y="13437"/>
                  <a:pt x="4204" y="13374"/>
                </a:cubicBezTo>
                <a:cubicBezTo>
                  <a:pt x="4140" y="13342"/>
                  <a:pt x="4076" y="13326"/>
                  <a:pt x="4020" y="13326"/>
                </a:cubicBezTo>
                <a:close/>
                <a:moveTo>
                  <a:pt x="12577" y="13332"/>
                </a:moveTo>
                <a:cubicBezTo>
                  <a:pt x="12524" y="13332"/>
                  <a:pt x="12472" y="13347"/>
                  <a:pt x="12419" y="13374"/>
                </a:cubicBezTo>
                <a:cubicBezTo>
                  <a:pt x="12291" y="13501"/>
                  <a:pt x="12164" y="13565"/>
                  <a:pt x="12037" y="13692"/>
                </a:cubicBezTo>
                <a:cubicBezTo>
                  <a:pt x="11973" y="13756"/>
                  <a:pt x="11909" y="13883"/>
                  <a:pt x="12037" y="14011"/>
                </a:cubicBezTo>
                <a:cubicBezTo>
                  <a:pt x="12074" y="14085"/>
                  <a:pt x="12133" y="14116"/>
                  <a:pt x="12201" y="14116"/>
                </a:cubicBezTo>
                <a:cubicBezTo>
                  <a:pt x="12250" y="14116"/>
                  <a:pt x="12302" y="14101"/>
                  <a:pt x="12355" y="14074"/>
                </a:cubicBezTo>
                <a:cubicBezTo>
                  <a:pt x="12482" y="14011"/>
                  <a:pt x="12610" y="13883"/>
                  <a:pt x="12737" y="13756"/>
                </a:cubicBezTo>
                <a:cubicBezTo>
                  <a:pt x="12865" y="13692"/>
                  <a:pt x="12865" y="13501"/>
                  <a:pt x="12801" y="13437"/>
                </a:cubicBezTo>
                <a:cubicBezTo>
                  <a:pt x="12726" y="13363"/>
                  <a:pt x="12652" y="13332"/>
                  <a:pt x="12577" y="13332"/>
                </a:cubicBezTo>
                <a:close/>
                <a:moveTo>
                  <a:pt x="5249" y="14113"/>
                </a:moveTo>
                <a:cubicBezTo>
                  <a:pt x="5159" y="14113"/>
                  <a:pt x="5078" y="14172"/>
                  <a:pt x="5031" y="14265"/>
                </a:cubicBezTo>
                <a:cubicBezTo>
                  <a:pt x="4968" y="14393"/>
                  <a:pt x="5031" y="14520"/>
                  <a:pt x="5159" y="14584"/>
                </a:cubicBezTo>
                <a:cubicBezTo>
                  <a:pt x="5286" y="14647"/>
                  <a:pt x="5477" y="14711"/>
                  <a:pt x="5605" y="14838"/>
                </a:cubicBezTo>
                <a:cubicBezTo>
                  <a:pt x="5732" y="14838"/>
                  <a:pt x="5859" y="14838"/>
                  <a:pt x="5923" y="14711"/>
                </a:cubicBezTo>
                <a:cubicBezTo>
                  <a:pt x="5987" y="14584"/>
                  <a:pt x="5923" y="14393"/>
                  <a:pt x="5796" y="14393"/>
                </a:cubicBezTo>
                <a:lnTo>
                  <a:pt x="5796" y="14329"/>
                </a:lnTo>
                <a:cubicBezTo>
                  <a:pt x="5668" y="14329"/>
                  <a:pt x="5477" y="14265"/>
                  <a:pt x="5350" y="14138"/>
                </a:cubicBezTo>
                <a:cubicBezTo>
                  <a:pt x="5316" y="14121"/>
                  <a:pt x="5282" y="14113"/>
                  <a:pt x="5249" y="14113"/>
                </a:cubicBezTo>
                <a:close/>
                <a:moveTo>
                  <a:pt x="11426" y="14160"/>
                </a:moveTo>
                <a:cubicBezTo>
                  <a:pt x="11378" y="14160"/>
                  <a:pt x="11325" y="14175"/>
                  <a:pt x="11272" y="14202"/>
                </a:cubicBezTo>
                <a:cubicBezTo>
                  <a:pt x="11145" y="14265"/>
                  <a:pt x="11018" y="14329"/>
                  <a:pt x="10827" y="14393"/>
                </a:cubicBezTo>
                <a:cubicBezTo>
                  <a:pt x="10699" y="14456"/>
                  <a:pt x="10699" y="14584"/>
                  <a:pt x="10699" y="14711"/>
                </a:cubicBezTo>
                <a:cubicBezTo>
                  <a:pt x="10746" y="14804"/>
                  <a:pt x="10827" y="14863"/>
                  <a:pt x="10917" y="14863"/>
                </a:cubicBezTo>
                <a:cubicBezTo>
                  <a:pt x="10949" y="14863"/>
                  <a:pt x="10984" y="14856"/>
                  <a:pt x="11018" y="14838"/>
                </a:cubicBezTo>
                <a:cubicBezTo>
                  <a:pt x="11209" y="14775"/>
                  <a:pt x="11336" y="14711"/>
                  <a:pt x="11527" y="14584"/>
                </a:cubicBezTo>
                <a:cubicBezTo>
                  <a:pt x="11655" y="14520"/>
                  <a:pt x="11655" y="14393"/>
                  <a:pt x="11591" y="14265"/>
                </a:cubicBezTo>
                <a:cubicBezTo>
                  <a:pt x="11554" y="14191"/>
                  <a:pt x="11494" y="14160"/>
                  <a:pt x="11426" y="14160"/>
                </a:cubicBezTo>
                <a:close/>
                <a:moveTo>
                  <a:pt x="6687" y="14647"/>
                </a:moveTo>
                <a:cubicBezTo>
                  <a:pt x="6560" y="14647"/>
                  <a:pt x="6432" y="14711"/>
                  <a:pt x="6369" y="14838"/>
                </a:cubicBezTo>
                <a:cubicBezTo>
                  <a:pt x="6369" y="14966"/>
                  <a:pt x="6432" y="15093"/>
                  <a:pt x="6560" y="15157"/>
                </a:cubicBezTo>
                <a:cubicBezTo>
                  <a:pt x="6687" y="15157"/>
                  <a:pt x="6878" y="15221"/>
                  <a:pt x="7069" y="15284"/>
                </a:cubicBezTo>
                <a:cubicBezTo>
                  <a:pt x="7197" y="15284"/>
                  <a:pt x="7324" y="15221"/>
                  <a:pt x="7324" y="15093"/>
                </a:cubicBezTo>
                <a:cubicBezTo>
                  <a:pt x="7388" y="14902"/>
                  <a:pt x="7260" y="14838"/>
                  <a:pt x="7133" y="14775"/>
                </a:cubicBezTo>
                <a:cubicBezTo>
                  <a:pt x="7006" y="14775"/>
                  <a:pt x="6815" y="14711"/>
                  <a:pt x="6687" y="14647"/>
                </a:cubicBezTo>
                <a:close/>
                <a:moveTo>
                  <a:pt x="9935" y="14647"/>
                </a:moveTo>
                <a:cubicBezTo>
                  <a:pt x="9808" y="14711"/>
                  <a:pt x="9680" y="14775"/>
                  <a:pt x="9489" y="14775"/>
                </a:cubicBezTo>
                <a:cubicBezTo>
                  <a:pt x="9362" y="14838"/>
                  <a:pt x="9298" y="14902"/>
                  <a:pt x="9298" y="15093"/>
                </a:cubicBezTo>
                <a:cubicBezTo>
                  <a:pt x="9298" y="15221"/>
                  <a:pt x="9426" y="15284"/>
                  <a:pt x="9553" y="15284"/>
                </a:cubicBezTo>
                <a:cubicBezTo>
                  <a:pt x="9744" y="15221"/>
                  <a:pt x="9935" y="15221"/>
                  <a:pt x="10062" y="15157"/>
                </a:cubicBezTo>
                <a:cubicBezTo>
                  <a:pt x="10190" y="15157"/>
                  <a:pt x="10254" y="14966"/>
                  <a:pt x="10254" y="14838"/>
                </a:cubicBezTo>
                <a:cubicBezTo>
                  <a:pt x="10207" y="14745"/>
                  <a:pt x="10126" y="14686"/>
                  <a:pt x="10036" y="14686"/>
                </a:cubicBezTo>
                <a:cubicBezTo>
                  <a:pt x="10003" y="14686"/>
                  <a:pt x="9969" y="14694"/>
                  <a:pt x="9935" y="14711"/>
                </a:cubicBezTo>
                <a:lnTo>
                  <a:pt x="9935" y="14647"/>
                </a:lnTo>
                <a:close/>
                <a:moveTo>
                  <a:pt x="8088" y="14902"/>
                </a:moveTo>
                <a:cubicBezTo>
                  <a:pt x="7961" y="14902"/>
                  <a:pt x="7834" y="14966"/>
                  <a:pt x="7834" y="15093"/>
                </a:cubicBezTo>
                <a:cubicBezTo>
                  <a:pt x="7834" y="15221"/>
                  <a:pt x="7961" y="15348"/>
                  <a:pt x="8088" y="15348"/>
                </a:cubicBezTo>
                <a:lnTo>
                  <a:pt x="8598" y="15348"/>
                </a:lnTo>
                <a:cubicBezTo>
                  <a:pt x="8725" y="15348"/>
                  <a:pt x="8789" y="15221"/>
                  <a:pt x="8789" y="15093"/>
                </a:cubicBezTo>
                <a:cubicBezTo>
                  <a:pt x="8789" y="14966"/>
                  <a:pt x="8661" y="14902"/>
                  <a:pt x="8534" y="14902"/>
                </a:cubicBezTo>
                <a:close/>
                <a:moveTo>
                  <a:pt x="2866" y="14202"/>
                </a:moveTo>
                <a:cubicBezTo>
                  <a:pt x="3057" y="14265"/>
                  <a:pt x="3248" y="14393"/>
                  <a:pt x="3439" y="14584"/>
                </a:cubicBezTo>
                <a:cubicBezTo>
                  <a:pt x="3758" y="14902"/>
                  <a:pt x="3949" y="15284"/>
                  <a:pt x="3949" y="15794"/>
                </a:cubicBezTo>
                <a:lnTo>
                  <a:pt x="3949" y="16112"/>
                </a:lnTo>
                <a:cubicBezTo>
                  <a:pt x="3949" y="16112"/>
                  <a:pt x="3885" y="16176"/>
                  <a:pt x="3821" y="16176"/>
                </a:cubicBezTo>
                <a:lnTo>
                  <a:pt x="574" y="16176"/>
                </a:lnTo>
                <a:cubicBezTo>
                  <a:pt x="574" y="16176"/>
                  <a:pt x="510" y="16112"/>
                  <a:pt x="510" y="16112"/>
                </a:cubicBezTo>
                <a:lnTo>
                  <a:pt x="510" y="15794"/>
                </a:lnTo>
                <a:cubicBezTo>
                  <a:pt x="510" y="15030"/>
                  <a:pt x="956" y="14456"/>
                  <a:pt x="1592" y="14202"/>
                </a:cubicBezTo>
                <a:cubicBezTo>
                  <a:pt x="1784" y="14265"/>
                  <a:pt x="1975" y="14329"/>
                  <a:pt x="2229" y="14329"/>
                </a:cubicBezTo>
                <a:cubicBezTo>
                  <a:pt x="2420" y="14329"/>
                  <a:pt x="2675" y="14265"/>
                  <a:pt x="2866" y="14202"/>
                </a:cubicBezTo>
                <a:close/>
                <a:moveTo>
                  <a:pt x="15093" y="14202"/>
                </a:moveTo>
                <a:cubicBezTo>
                  <a:pt x="15348" y="14265"/>
                  <a:pt x="15539" y="14393"/>
                  <a:pt x="15730" y="14584"/>
                </a:cubicBezTo>
                <a:cubicBezTo>
                  <a:pt x="16049" y="14902"/>
                  <a:pt x="16240" y="15348"/>
                  <a:pt x="16240" y="15794"/>
                </a:cubicBezTo>
                <a:lnTo>
                  <a:pt x="16240" y="16112"/>
                </a:lnTo>
                <a:cubicBezTo>
                  <a:pt x="16240" y="16176"/>
                  <a:pt x="16176" y="16176"/>
                  <a:pt x="16112" y="16176"/>
                </a:cubicBezTo>
                <a:lnTo>
                  <a:pt x="12865" y="16176"/>
                </a:lnTo>
                <a:cubicBezTo>
                  <a:pt x="12801" y="16176"/>
                  <a:pt x="12801" y="16112"/>
                  <a:pt x="12801" y="16112"/>
                </a:cubicBezTo>
                <a:lnTo>
                  <a:pt x="12801" y="15794"/>
                </a:lnTo>
                <a:cubicBezTo>
                  <a:pt x="12801" y="15030"/>
                  <a:pt x="13247" y="14456"/>
                  <a:pt x="13884" y="14202"/>
                </a:cubicBezTo>
                <a:cubicBezTo>
                  <a:pt x="14075" y="14265"/>
                  <a:pt x="14266" y="14329"/>
                  <a:pt x="14520" y="14329"/>
                </a:cubicBezTo>
                <a:cubicBezTo>
                  <a:pt x="14711" y="14329"/>
                  <a:pt x="14902" y="14265"/>
                  <a:pt x="15093" y="14202"/>
                </a:cubicBezTo>
                <a:close/>
                <a:moveTo>
                  <a:pt x="1784" y="10890"/>
                </a:moveTo>
                <a:cubicBezTo>
                  <a:pt x="1338" y="10890"/>
                  <a:pt x="956" y="11272"/>
                  <a:pt x="956" y="11782"/>
                </a:cubicBezTo>
                <a:lnTo>
                  <a:pt x="956" y="13055"/>
                </a:lnTo>
                <a:cubicBezTo>
                  <a:pt x="956" y="13310"/>
                  <a:pt x="1019" y="13628"/>
                  <a:pt x="1210" y="13820"/>
                </a:cubicBezTo>
                <a:cubicBezTo>
                  <a:pt x="510" y="14202"/>
                  <a:pt x="0" y="14902"/>
                  <a:pt x="0" y="15730"/>
                </a:cubicBezTo>
                <a:lnTo>
                  <a:pt x="0" y="16048"/>
                </a:lnTo>
                <a:cubicBezTo>
                  <a:pt x="0" y="16367"/>
                  <a:pt x="255" y="16622"/>
                  <a:pt x="574" y="16622"/>
                </a:cubicBezTo>
                <a:lnTo>
                  <a:pt x="3821" y="16622"/>
                </a:lnTo>
                <a:cubicBezTo>
                  <a:pt x="4140" y="16622"/>
                  <a:pt x="4395" y="16367"/>
                  <a:pt x="4395" y="16048"/>
                </a:cubicBezTo>
                <a:lnTo>
                  <a:pt x="4395" y="15730"/>
                </a:lnTo>
                <a:cubicBezTo>
                  <a:pt x="4395" y="15157"/>
                  <a:pt x="4204" y="14647"/>
                  <a:pt x="3758" y="14202"/>
                </a:cubicBezTo>
                <a:cubicBezTo>
                  <a:pt x="3630" y="14074"/>
                  <a:pt x="3439" y="13947"/>
                  <a:pt x="3248" y="13820"/>
                </a:cubicBezTo>
                <a:cubicBezTo>
                  <a:pt x="3439" y="13628"/>
                  <a:pt x="3503" y="13310"/>
                  <a:pt x="3503" y="13055"/>
                </a:cubicBezTo>
                <a:lnTo>
                  <a:pt x="3503" y="11782"/>
                </a:lnTo>
                <a:cubicBezTo>
                  <a:pt x="3503" y="11272"/>
                  <a:pt x="3121" y="10890"/>
                  <a:pt x="2675" y="10890"/>
                </a:cubicBezTo>
                <a:close/>
                <a:moveTo>
                  <a:pt x="14075" y="10890"/>
                </a:moveTo>
                <a:cubicBezTo>
                  <a:pt x="13565" y="10890"/>
                  <a:pt x="13183" y="11272"/>
                  <a:pt x="13183" y="11782"/>
                </a:cubicBezTo>
                <a:lnTo>
                  <a:pt x="13183" y="12546"/>
                </a:lnTo>
                <a:lnTo>
                  <a:pt x="13183" y="13055"/>
                </a:lnTo>
                <a:cubicBezTo>
                  <a:pt x="13183" y="13310"/>
                  <a:pt x="13310" y="13628"/>
                  <a:pt x="13501" y="13820"/>
                </a:cubicBezTo>
                <a:cubicBezTo>
                  <a:pt x="12737" y="14202"/>
                  <a:pt x="12291" y="14966"/>
                  <a:pt x="12291" y="15794"/>
                </a:cubicBezTo>
                <a:lnTo>
                  <a:pt x="12291" y="16112"/>
                </a:lnTo>
                <a:cubicBezTo>
                  <a:pt x="12291" y="16431"/>
                  <a:pt x="12546" y="16685"/>
                  <a:pt x="12865" y="16685"/>
                </a:cubicBezTo>
                <a:lnTo>
                  <a:pt x="16112" y="16685"/>
                </a:lnTo>
                <a:cubicBezTo>
                  <a:pt x="16431" y="16685"/>
                  <a:pt x="16686" y="16431"/>
                  <a:pt x="16686" y="16112"/>
                </a:cubicBezTo>
                <a:lnTo>
                  <a:pt x="16686" y="15794"/>
                </a:lnTo>
                <a:cubicBezTo>
                  <a:pt x="16686" y="15157"/>
                  <a:pt x="16495" y="14647"/>
                  <a:pt x="16049" y="14202"/>
                </a:cubicBezTo>
                <a:cubicBezTo>
                  <a:pt x="15921" y="14074"/>
                  <a:pt x="15730" y="13947"/>
                  <a:pt x="15539" y="13820"/>
                </a:cubicBezTo>
                <a:cubicBezTo>
                  <a:pt x="15667" y="13628"/>
                  <a:pt x="15794" y="13310"/>
                  <a:pt x="15794" y="13055"/>
                </a:cubicBezTo>
                <a:lnTo>
                  <a:pt x="15794" y="12546"/>
                </a:lnTo>
                <a:lnTo>
                  <a:pt x="15794" y="11782"/>
                </a:lnTo>
                <a:cubicBezTo>
                  <a:pt x="15794" y="11272"/>
                  <a:pt x="15412" y="10890"/>
                  <a:pt x="14902" y="108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63"/>
          <p:cNvSpPr/>
          <p:nvPr/>
        </p:nvSpPr>
        <p:spPr>
          <a:xfrm>
            <a:off x="1707160" y="1455481"/>
            <a:ext cx="328000" cy="417150"/>
          </a:xfrm>
          <a:custGeom>
            <a:avLst/>
            <a:gdLst/>
            <a:ahLst/>
            <a:cxnLst/>
            <a:rect l="l" t="t" r="r" b="b"/>
            <a:pathLst>
              <a:path w="13120" h="16686" extrusionOk="0">
                <a:moveTo>
                  <a:pt x="6305" y="5286"/>
                </a:moveTo>
                <a:lnTo>
                  <a:pt x="6305" y="5923"/>
                </a:lnTo>
                <a:cubicBezTo>
                  <a:pt x="6242" y="5923"/>
                  <a:pt x="6178" y="5859"/>
                  <a:pt x="6178" y="5732"/>
                </a:cubicBezTo>
                <a:lnTo>
                  <a:pt x="6178" y="5477"/>
                </a:lnTo>
                <a:cubicBezTo>
                  <a:pt x="6178" y="5350"/>
                  <a:pt x="6242" y="5286"/>
                  <a:pt x="6305" y="5286"/>
                </a:cubicBezTo>
                <a:close/>
                <a:moveTo>
                  <a:pt x="6815" y="6432"/>
                </a:moveTo>
                <a:cubicBezTo>
                  <a:pt x="6942" y="6432"/>
                  <a:pt x="7006" y="6496"/>
                  <a:pt x="7006" y="6623"/>
                </a:cubicBezTo>
                <a:lnTo>
                  <a:pt x="7006" y="6942"/>
                </a:lnTo>
                <a:cubicBezTo>
                  <a:pt x="7006" y="6993"/>
                  <a:pt x="6964" y="7087"/>
                  <a:pt x="6881" y="7087"/>
                </a:cubicBezTo>
                <a:cubicBezTo>
                  <a:pt x="6861" y="7087"/>
                  <a:pt x="6839" y="7081"/>
                  <a:pt x="6815" y="7069"/>
                </a:cubicBezTo>
                <a:lnTo>
                  <a:pt x="6815" y="6432"/>
                </a:lnTo>
                <a:close/>
                <a:moveTo>
                  <a:pt x="6624" y="4394"/>
                </a:moveTo>
                <a:cubicBezTo>
                  <a:pt x="6497" y="4394"/>
                  <a:pt x="6369" y="4522"/>
                  <a:pt x="6369" y="4649"/>
                </a:cubicBezTo>
                <a:lnTo>
                  <a:pt x="6369" y="4777"/>
                </a:lnTo>
                <a:cubicBezTo>
                  <a:pt x="5987" y="4777"/>
                  <a:pt x="5669" y="5031"/>
                  <a:pt x="5669" y="5413"/>
                </a:cubicBezTo>
                <a:lnTo>
                  <a:pt x="5669" y="5732"/>
                </a:lnTo>
                <a:cubicBezTo>
                  <a:pt x="5669" y="6114"/>
                  <a:pt x="5987" y="6432"/>
                  <a:pt x="6369" y="6432"/>
                </a:cubicBezTo>
                <a:lnTo>
                  <a:pt x="6369" y="7133"/>
                </a:lnTo>
                <a:cubicBezTo>
                  <a:pt x="6242" y="7133"/>
                  <a:pt x="6178" y="7005"/>
                  <a:pt x="6178" y="6878"/>
                </a:cubicBezTo>
                <a:cubicBezTo>
                  <a:pt x="6178" y="6814"/>
                  <a:pt x="6114" y="6751"/>
                  <a:pt x="6051" y="6687"/>
                </a:cubicBezTo>
                <a:cubicBezTo>
                  <a:pt x="6017" y="6676"/>
                  <a:pt x="5983" y="6670"/>
                  <a:pt x="5950" y="6670"/>
                </a:cubicBezTo>
                <a:cubicBezTo>
                  <a:pt x="5798" y="6670"/>
                  <a:pt x="5669" y="6785"/>
                  <a:pt x="5669" y="6942"/>
                </a:cubicBezTo>
                <a:cubicBezTo>
                  <a:pt x="5669" y="7236"/>
                  <a:pt x="5941" y="7586"/>
                  <a:pt x="6285" y="7586"/>
                </a:cubicBezTo>
                <a:cubicBezTo>
                  <a:pt x="6313" y="7586"/>
                  <a:pt x="6341" y="7583"/>
                  <a:pt x="6369" y="7579"/>
                </a:cubicBezTo>
                <a:lnTo>
                  <a:pt x="6369" y="7706"/>
                </a:lnTo>
                <a:cubicBezTo>
                  <a:pt x="6369" y="7770"/>
                  <a:pt x="6433" y="7897"/>
                  <a:pt x="6560" y="7961"/>
                </a:cubicBezTo>
                <a:cubicBezTo>
                  <a:pt x="6688" y="7961"/>
                  <a:pt x="6815" y="7833"/>
                  <a:pt x="6815" y="7706"/>
                </a:cubicBezTo>
                <a:lnTo>
                  <a:pt x="6815" y="7579"/>
                </a:lnTo>
                <a:cubicBezTo>
                  <a:pt x="7197" y="7579"/>
                  <a:pt x="7452" y="7260"/>
                  <a:pt x="7452" y="6878"/>
                </a:cubicBezTo>
                <a:lnTo>
                  <a:pt x="7452" y="6623"/>
                </a:lnTo>
                <a:cubicBezTo>
                  <a:pt x="7452" y="6241"/>
                  <a:pt x="7197" y="5923"/>
                  <a:pt x="6815" y="5923"/>
                </a:cubicBezTo>
                <a:lnTo>
                  <a:pt x="6815" y="5286"/>
                </a:lnTo>
                <a:cubicBezTo>
                  <a:pt x="6942" y="5286"/>
                  <a:pt x="7006" y="5350"/>
                  <a:pt x="7006" y="5477"/>
                </a:cubicBezTo>
                <a:cubicBezTo>
                  <a:pt x="7006" y="5541"/>
                  <a:pt x="7006" y="5604"/>
                  <a:pt x="7133" y="5668"/>
                </a:cubicBezTo>
                <a:cubicBezTo>
                  <a:pt x="7163" y="5698"/>
                  <a:pt x="7196" y="5710"/>
                  <a:pt x="7229" y="5710"/>
                </a:cubicBezTo>
                <a:cubicBezTo>
                  <a:pt x="7339" y="5710"/>
                  <a:pt x="7452" y="5575"/>
                  <a:pt x="7452" y="5477"/>
                </a:cubicBezTo>
                <a:cubicBezTo>
                  <a:pt x="7452" y="5095"/>
                  <a:pt x="7197" y="4777"/>
                  <a:pt x="6815" y="4777"/>
                </a:cubicBezTo>
                <a:lnTo>
                  <a:pt x="6815" y="4649"/>
                </a:lnTo>
                <a:cubicBezTo>
                  <a:pt x="6815" y="4522"/>
                  <a:pt x="6751" y="4458"/>
                  <a:pt x="6624" y="4394"/>
                </a:cubicBezTo>
                <a:close/>
                <a:moveTo>
                  <a:pt x="6560" y="4203"/>
                </a:moveTo>
                <a:cubicBezTo>
                  <a:pt x="7707" y="4203"/>
                  <a:pt x="8598" y="5095"/>
                  <a:pt x="8598" y="6178"/>
                </a:cubicBezTo>
                <a:cubicBezTo>
                  <a:pt x="8598" y="7260"/>
                  <a:pt x="7707" y="8215"/>
                  <a:pt x="6560" y="8215"/>
                </a:cubicBezTo>
                <a:cubicBezTo>
                  <a:pt x="5478" y="8215"/>
                  <a:pt x="4522" y="7260"/>
                  <a:pt x="4522" y="6178"/>
                </a:cubicBezTo>
                <a:cubicBezTo>
                  <a:pt x="4522" y="5095"/>
                  <a:pt x="5478" y="4203"/>
                  <a:pt x="6560" y="4203"/>
                </a:cubicBezTo>
                <a:close/>
                <a:moveTo>
                  <a:pt x="6560" y="3694"/>
                </a:moveTo>
                <a:cubicBezTo>
                  <a:pt x="5159" y="3694"/>
                  <a:pt x="4077" y="4840"/>
                  <a:pt x="4077" y="6178"/>
                </a:cubicBezTo>
                <a:cubicBezTo>
                  <a:pt x="4077" y="7579"/>
                  <a:pt x="5159" y="8661"/>
                  <a:pt x="6560" y="8661"/>
                </a:cubicBezTo>
                <a:cubicBezTo>
                  <a:pt x="7961" y="8661"/>
                  <a:pt x="9108" y="7579"/>
                  <a:pt x="9108" y="6178"/>
                </a:cubicBezTo>
                <a:cubicBezTo>
                  <a:pt x="9108" y="4777"/>
                  <a:pt x="7961" y="3694"/>
                  <a:pt x="6560" y="3694"/>
                </a:cubicBezTo>
                <a:close/>
                <a:moveTo>
                  <a:pt x="6624" y="2611"/>
                </a:moveTo>
                <a:cubicBezTo>
                  <a:pt x="6751" y="2611"/>
                  <a:pt x="6942" y="2802"/>
                  <a:pt x="7133" y="2993"/>
                </a:cubicBezTo>
                <a:cubicBezTo>
                  <a:pt x="7324" y="3184"/>
                  <a:pt x="7515" y="3375"/>
                  <a:pt x="7707" y="3439"/>
                </a:cubicBezTo>
                <a:cubicBezTo>
                  <a:pt x="7961" y="3567"/>
                  <a:pt x="8216" y="3567"/>
                  <a:pt x="8471" y="3567"/>
                </a:cubicBezTo>
                <a:cubicBezTo>
                  <a:pt x="8725" y="3567"/>
                  <a:pt x="8980" y="3567"/>
                  <a:pt x="9108" y="3694"/>
                </a:cubicBezTo>
                <a:cubicBezTo>
                  <a:pt x="9235" y="3821"/>
                  <a:pt x="9235" y="4076"/>
                  <a:pt x="9235" y="4331"/>
                </a:cubicBezTo>
                <a:cubicBezTo>
                  <a:pt x="9235" y="4585"/>
                  <a:pt x="9235" y="4840"/>
                  <a:pt x="9362" y="5031"/>
                </a:cubicBezTo>
                <a:cubicBezTo>
                  <a:pt x="9426" y="5286"/>
                  <a:pt x="9617" y="5413"/>
                  <a:pt x="9808" y="5604"/>
                </a:cubicBezTo>
                <a:cubicBezTo>
                  <a:pt x="9935" y="5795"/>
                  <a:pt x="10190" y="5987"/>
                  <a:pt x="10190" y="6178"/>
                </a:cubicBezTo>
                <a:cubicBezTo>
                  <a:pt x="10190" y="6369"/>
                  <a:pt x="9999" y="6560"/>
                  <a:pt x="9808" y="6751"/>
                </a:cubicBezTo>
                <a:cubicBezTo>
                  <a:pt x="9617" y="6942"/>
                  <a:pt x="9426" y="7069"/>
                  <a:pt x="9362" y="7324"/>
                </a:cubicBezTo>
                <a:cubicBezTo>
                  <a:pt x="9235" y="7515"/>
                  <a:pt x="9235" y="7770"/>
                  <a:pt x="9235" y="8024"/>
                </a:cubicBezTo>
                <a:cubicBezTo>
                  <a:pt x="9235" y="8279"/>
                  <a:pt x="9235" y="8598"/>
                  <a:pt x="9108" y="8661"/>
                </a:cubicBezTo>
                <a:cubicBezTo>
                  <a:pt x="8980" y="8789"/>
                  <a:pt x="8725" y="8789"/>
                  <a:pt x="8471" y="8789"/>
                </a:cubicBezTo>
                <a:cubicBezTo>
                  <a:pt x="8216" y="8789"/>
                  <a:pt x="7961" y="8789"/>
                  <a:pt x="7707" y="8916"/>
                </a:cubicBezTo>
                <a:cubicBezTo>
                  <a:pt x="7515" y="8980"/>
                  <a:pt x="7324" y="9171"/>
                  <a:pt x="7133" y="9362"/>
                </a:cubicBezTo>
                <a:cubicBezTo>
                  <a:pt x="6942" y="9553"/>
                  <a:pt x="6751" y="9744"/>
                  <a:pt x="6624" y="9744"/>
                </a:cubicBezTo>
                <a:cubicBezTo>
                  <a:pt x="6433" y="9744"/>
                  <a:pt x="6242" y="9553"/>
                  <a:pt x="6051" y="9362"/>
                </a:cubicBezTo>
                <a:cubicBezTo>
                  <a:pt x="5860" y="9171"/>
                  <a:pt x="5669" y="8980"/>
                  <a:pt x="5478" y="8916"/>
                </a:cubicBezTo>
                <a:cubicBezTo>
                  <a:pt x="5223" y="8789"/>
                  <a:pt x="4968" y="8789"/>
                  <a:pt x="4713" y="8789"/>
                </a:cubicBezTo>
                <a:cubicBezTo>
                  <a:pt x="4459" y="8789"/>
                  <a:pt x="4204" y="8789"/>
                  <a:pt x="4077" y="8661"/>
                </a:cubicBezTo>
                <a:cubicBezTo>
                  <a:pt x="3949" y="8598"/>
                  <a:pt x="3949" y="8279"/>
                  <a:pt x="3949" y="8024"/>
                </a:cubicBezTo>
                <a:cubicBezTo>
                  <a:pt x="3949" y="7770"/>
                  <a:pt x="3949" y="7515"/>
                  <a:pt x="3822" y="7324"/>
                </a:cubicBezTo>
                <a:cubicBezTo>
                  <a:pt x="3758" y="7069"/>
                  <a:pt x="3567" y="6942"/>
                  <a:pt x="3440" y="6751"/>
                </a:cubicBezTo>
                <a:cubicBezTo>
                  <a:pt x="3249" y="6560"/>
                  <a:pt x="3058" y="6369"/>
                  <a:pt x="3058" y="6178"/>
                </a:cubicBezTo>
                <a:cubicBezTo>
                  <a:pt x="3058" y="5987"/>
                  <a:pt x="3249" y="5795"/>
                  <a:pt x="3440" y="5604"/>
                </a:cubicBezTo>
                <a:cubicBezTo>
                  <a:pt x="3567" y="5413"/>
                  <a:pt x="3758" y="5286"/>
                  <a:pt x="3822" y="5031"/>
                </a:cubicBezTo>
                <a:cubicBezTo>
                  <a:pt x="3949" y="4840"/>
                  <a:pt x="3949" y="4585"/>
                  <a:pt x="3949" y="4331"/>
                </a:cubicBezTo>
                <a:cubicBezTo>
                  <a:pt x="3949" y="4076"/>
                  <a:pt x="3949" y="3758"/>
                  <a:pt x="4077" y="3694"/>
                </a:cubicBezTo>
                <a:cubicBezTo>
                  <a:pt x="4204" y="3567"/>
                  <a:pt x="4459" y="3567"/>
                  <a:pt x="4713" y="3567"/>
                </a:cubicBezTo>
                <a:cubicBezTo>
                  <a:pt x="4968" y="3567"/>
                  <a:pt x="5223" y="3567"/>
                  <a:pt x="5478" y="3439"/>
                </a:cubicBezTo>
                <a:cubicBezTo>
                  <a:pt x="5669" y="3375"/>
                  <a:pt x="5860" y="3184"/>
                  <a:pt x="6051" y="2993"/>
                </a:cubicBezTo>
                <a:cubicBezTo>
                  <a:pt x="6242" y="2866"/>
                  <a:pt x="6433" y="2611"/>
                  <a:pt x="6624" y="2611"/>
                </a:cubicBezTo>
                <a:close/>
                <a:moveTo>
                  <a:pt x="4650" y="9298"/>
                </a:moveTo>
                <a:cubicBezTo>
                  <a:pt x="4904" y="9298"/>
                  <a:pt x="5095" y="9298"/>
                  <a:pt x="5287" y="9362"/>
                </a:cubicBezTo>
                <a:cubicBezTo>
                  <a:pt x="5414" y="9425"/>
                  <a:pt x="5541" y="9553"/>
                  <a:pt x="5669" y="9680"/>
                </a:cubicBezTo>
                <a:cubicBezTo>
                  <a:pt x="5732" y="9744"/>
                  <a:pt x="5732" y="9808"/>
                  <a:pt x="5796" y="9808"/>
                </a:cubicBezTo>
                <a:lnTo>
                  <a:pt x="4904" y="11400"/>
                </a:lnTo>
                <a:lnTo>
                  <a:pt x="4713" y="10890"/>
                </a:lnTo>
                <a:cubicBezTo>
                  <a:pt x="4661" y="10786"/>
                  <a:pt x="4567" y="10682"/>
                  <a:pt x="4430" y="10682"/>
                </a:cubicBezTo>
                <a:cubicBezTo>
                  <a:pt x="4399" y="10682"/>
                  <a:pt x="4366" y="10687"/>
                  <a:pt x="4331" y="10699"/>
                </a:cubicBezTo>
                <a:lnTo>
                  <a:pt x="3822" y="10763"/>
                </a:lnTo>
                <a:lnTo>
                  <a:pt x="4650" y="9298"/>
                </a:lnTo>
                <a:close/>
                <a:moveTo>
                  <a:pt x="8471" y="9298"/>
                </a:moveTo>
                <a:lnTo>
                  <a:pt x="9362" y="10763"/>
                </a:lnTo>
                <a:lnTo>
                  <a:pt x="8853" y="10699"/>
                </a:lnTo>
                <a:cubicBezTo>
                  <a:pt x="8818" y="10687"/>
                  <a:pt x="8783" y="10682"/>
                  <a:pt x="8749" y="10682"/>
                </a:cubicBezTo>
                <a:cubicBezTo>
                  <a:pt x="8598" y="10682"/>
                  <a:pt x="8471" y="10786"/>
                  <a:pt x="8471" y="10890"/>
                </a:cubicBezTo>
                <a:lnTo>
                  <a:pt x="8280" y="11400"/>
                </a:lnTo>
                <a:lnTo>
                  <a:pt x="7324" y="9808"/>
                </a:lnTo>
                <a:cubicBezTo>
                  <a:pt x="7388" y="9808"/>
                  <a:pt x="7452" y="9744"/>
                  <a:pt x="7515" y="9680"/>
                </a:cubicBezTo>
                <a:cubicBezTo>
                  <a:pt x="7643" y="9553"/>
                  <a:pt x="7770" y="9425"/>
                  <a:pt x="7898" y="9362"/>
                </a:cubicBezTo>
                <a:cubicBezTo>
                  <a:pt x="8025" y="9298"/>
                  <a:pt x="8280" y="9298"/>
                  <a:pt x="8471" y="9298"/>
                </a:cubicBezTo>
                <a:close/>
                <a:moveTo>
                  <a:pt x="6560" y="2165"/>
                </a:moveTo>
                <a:cubicBezTo>
                  <a:pt x="6242" y="2165"/>
                  <a:pt x="5923" y="2420"/>
                  <a:pt x="5669" y="2675"/>
                </a:cubicBezTo>
                <a:cubicBezTo>
                  <a:pt x="5541" y="2802"/>
                  <a:pt x="5414" y="2930"/>
                  <a:pt x="5287" y="2993"/>
                </a:cubicBezTo>
                <a:cubicBezTo>
                  <a:pt x="5159" y="3057"/>
                  <a:pt x="4904" y="3057"/>
                  <a:pt x="4713" y="3057"/>
                </a:cubicBezTo>
                <a:cubicBezTo>
                  <a:pt x="4331" y="3057"/>
                  <a:pt x="4013" y="3057"/>
                  <a:pt x="3694" y="3312"/>
                </a:cubicBezTo>
                <a:cubicBezTo>
                  <a:pt x="3440" y="3567"/>
                  <a:pt x="3440" y="3949"/>
                  <a:pt x="3440" y="4331"/>
                </a:cubicBezTo>
                <a:cubicBezTo>
                  <a:pt x="3440" y="4522"/>
                  <a:pt x="3440" y="4713"/>
                  <a:pt x="3376" y="4840"/>
                </a:cubicBezTo>
                <a:cubicBezTo>
                  <a:pt x="3312" y="4968"/>
                  <a:pt x="3185" y="5159"/>
                  <a:pt x="3058" y="5286"/>
                </a:cubicBezTo>
                <a:cubicBezTo>
                  <a:pt x="2803" y="5541"/>
                  <a:pt x="2548" y="5795"/>
                  <a:pt x="2548" y="6178"/>
                </a:cubicBezTo>
                <a:cubicBezTo>
                  <a:pt x="2548" y="6560"/>
                  <a:pt x="2803" y="6814"/>
                  <a:pt x="3058" y="7069"/>
                </a:cubicBezTo>
                <a:cubicBezTo>
                  <a:pt x="3185" y="7260"/>
                  <a:pt x="3312" y="7388"/>
                  <a:pt x="3376" y="7515"/>
                </a:cubicBezTo>
                <a:cubicBezTo>
                  <a:pt x="3440" y="7642"/>
                  <a:pt x="3440" y="7833"/>
                  <a:pt x="3440" y="8024"/>
                </a:cubicBezTo>
                <a:cubicBezTo>
                  <a:pt x="3440" y="8407"/>
                  <a:pt x="3440" y="8789"/>
                  <a:pt x="3694" y="9043"/>
                </a:cubicBezTo>
                <a:cubicBezTo>
                  <a:pt x="3822" y="9171"/>
                  <a:pt x="4013" y="9234"/>
                  <a:pt x="4140" y="9234"/>
                </a:cubicBezTo>
                <a:lnTo>
                  <a:pt x="3249" y="10826"/>
                </a:lnTo>
                <a:cubicBezTo>
                  <a:pt x="3185" y="10890"/>
                  <a:pt x="3185" y="11081"/>
                  <a:pt x="3249" y="11145"/>
                </a:cubicBezTo>
                <a:cubicBezTo>
                  <a:pt x="3295" y="11238"/>
                  <a:pt x="3376" y="11297"/>
                  <a:pt x="3466" y="11297"/>
                </a:cubicBezTo>
                <a:cubicBezTo>
                  <a:pt x="3499" y="11297"/>
                  <a:pt x="3533" y="11289"/>
                  <a:pt x="3567" y="11272"/>
                </a:cubicBezTo>
                <a:lnTo>
                  <a:pt x="4331" y="11145"/>
                </a:lnTo>
                <a:lnTo>
                  <a:pt x="4586" y="11845"/>
                </a:lnTo>
                <a:cubicBezTo>
                  <a:pt x="4586" y="11973"/>
                  <a:pt x="4713" y="12100"/>
                  <a:pt x="4904" y="12100"/>
                </a:cubicBezTo>
                <a:cubicBezTo>
                  <a:pt x="5032" y="12100"/>
                  <a:pt x="5095" y="12036"/>
                  <a:pt x="5159" y="11909"/>
                </a:cubicBezTo>
                <a:lnTo>
                  <a:pt x="6242" y="10126"/>
                </a:lnTo>
                <a:cubicBezTo>
                  <a:pt x="6305" y="10190"/>
                  <a:pt x="6433" y="10190"/>
                  <a:pt x="6560" y="10190"/>
                </a:cubicBezTo>
                <a:cubicBezTo>
                  <a:pt x="6751" y="10190"/>
                  <a:pt x="6815" y="10190"/>
                  <a:pt x="6942" y="10126"/>
                </a:cubicBezTo>
                <a:lnTo>
                  <a:pt x="8025" y="11909"/>
                </a:lnTo>
                <a:cubicBezTo>
                  <a:pt x="8089" y="12036"/>
                  <a:pt x="8216" y="12100"/>
                  <a:pt x="8343" y="12100"/>
                </a:cubicBezTo>
                <a:cubicBezTo>
                  <a:pt x="8471" y="12100"/>
                  <a:pt x="8534" y="11973"/>
                  <a:pt x="8598" y="11845"/>
                </a:cubicBezTo>
                <a:lnTo>
                  <a:pt x="8853" y="11145"/>
                </a:lnTo>
                <a:lnTo>
                  <a:pt x="9553" y="11272"/>
                </a:lnTo>
                <a:cubicBezTo>
                  <a:pt x="9588" y="11289"/>
                  <a:pt x="9622" y="11297"/>
                  <a:pt x="9656" y="11297"/>
                </a:cubicBezTo>
                <a:cubicBezTo>
                  <a:pt x="9749" y="11297"/>
                  <a:pt x="9842" y="11238"/>
                  <a:pt x="9935" y="11145"/>
                </a:cubicBezTo>
                <a:cubicBezTo>
                  <a:pt x="9999" y="11081"/>
                  <a:pt x="9999" y="10890"/>
                  <a:pt x="9935" y="10826"/>
                </a:cubicBezTo>
                <a:lnTo>
                  <a:pt x="9044" y="9234"/>
                </a:lnTo>
                <a:cubicBezTo>
                  <a:pt x="9171" y="9234"/>
                  <a:pt x="9362" y="9171"/>
                  <a:pt x="9426" y="9043"/>
                </a:cubicBezTo>
                <a:cubicBezTo>
                  <a:pt x="9681" y="8789"/>
                  <a:pt x="9744" y="8407"/>
                  <a:pt x="9744" y="8024"/>
                </a:cubicBezTo>
                <a:cubicBezTo>
                  <a:pt x="9744" y="7833"/>
                  <a:pt x="9744" y="7642"/>
                  <a:pt x="9808" y="7515"/>
                </a:cubicBezTo>
                <a:cubicBezTo>
                  <a:pt x="9872" y="7388"/>
                  <a:pt x="9999" y="7260"/>
                  <a:pt x="10127" y="7069"/>
                </a:cubicBezTo>
                <a:cubicBezTo>
                  <a:pt x="10381" y="6814"/>
                  <a:pt x="10636" y="6560"/>
                  <a:pt x="10636" y="6178"/>
                </a:cubicBezTo>
                <a:cubicBezTo>
                  <a:pt x="10636" y="5795"/>
                  <a:pt x="10381" y="5541"/>
                  <a:pt x="10127" y="5286"/>
                </a:cubicBezTo>
                <a:cubicBezTo>
                  <a:pt x="9999" y="5159"/>
                  <a:pt x="9872" y="4968"/>
                  <a:pt x="9808" y="4840"/>
                </a:cubicBezTo>
                <a:cubicBezTo>
                  <a:pt x="9744" y="4713"/>
                  <a:pt x="9744" y="4522"/>
                  <a:pt x="9744" y="4331"/>
                </a:cubicBezTo>
                <a:cubicBezTo>
                  <a:pt x="9744" y="3949"/>
                  <a:pt x="9681" y="3567"/>
                  <a:pt x="9426" y="3312"/>
                </a:cubicBezTo>
                <a:cubicBezTo>
                  <a:pt x="9171" y="3057"/>
                  <a:pt x="8789" y="3057"/>
                  <a:pt x="8471" y="3057"/>
                </a:cubicBezTo>
                <a:cubicBezTo>
                  <a:pt x="8280" y="3057"/>
                  <a:pt x="8025" y="3057"/>
                  <a:pt x="7898" y="2993"/>
                </a:cubicBezTo>
                <a:cubicBezTo>
                  <a:pt x="7770" y="2930"/>
                  <a:pt x="7643" y="2802"/>
                  <a:pt x="7515" y="2675"/>
                </a:cubicBezTo>
                <a:cubicBezTo>
                  <a:pt x="7261" y="2420"/>
                  <a:pt x="6942" y="2165"/>
                  <a:pt x="6560" y="2165"/>
                </a:cubicBezTo>
                <a:close/>
                <a:moveTo>
                  <a:pt x="2676" y="12801"/>
                </a:moveTo>
                <a:cubicBezTo>
                  <a:pt x="2548" y="12801"/>
                  <a:pt x="2421" y="12864"/>
                  <a:pt x="2421" y="12992"/>
                </a:cubicBezTo>
                <a:cubicBezTo>
                  <a:pt x="2421" y="13183"/>
                  <a:pt x="2548" y="13310"/>
                  <a:pt x="2676" y="13310"/>
                </a:cubicBezTo>
                <a:lnTo>
                  <a:pt x="10509" y="13310"/>
                </a:lnTo>
                <a:cubicBezTo>
                  <a:pt x="10636" y="13310"/>
                  <a:pt x="10763" y="13183"/>
                  <a:pt x="10700" y="12992"/>
                </a:cubicBezTo>
                <a:cubicBezTo>
                  <a:pt x="10700" y="12864"/>
                  <a:pt x="10572" y="12801"/>
                  <a:pt x="10445" y="12801"/>
                </a:cubicBezTo>
                <a:close/>
                <a:moveTo>
                  <a:pt x="3376" y="13756"/>
                </a:moveTo>
                <a:cubicBezTo>
                  <a:pt x="3249" y="13756"/>
                  <a:pt x="3121" y="13883"/>
                  <a:pt x="3185" y="14074"/>
                </a:cubicBezTo>
                <a:cubicBezTo>
                  <a:pt x="3185" y="14202"/>
                  <a:pt x="3312" y="14265"/>
                  <a:pt x="3440" y="14265"/>
                </a:cubicBezTo>
                <a:lnTo>
                  <a:pt x="9744" y="14265"/>
                </a:lnTo>
                <a:cubicBezTo>
                  <a:pt x="9872" y="14265"/>
                  <a:pt x="9999" y="14202"/>
                  <a:pt x="9999" y="14074"/>
                </a:cubicBezTo>
                <a:cubicBezTo>
                  <a:pt x="9999" y="13883"/>
                  <a:pt x="9935" y="13756"/>
                  <a:pt x="9744" y="13756"/>
                </a:cubicBezTo>
                <a:close/>
                <a:moveTo>
                  <a:pt x="2421" y="1019"/>
                </a:moveTo>
                <a:cubicBezTo>
                  <a:pt x="2293" y="1019"/>
                  <a:pt x="2166" y="1083"/>
                  <a:pt x="2166" y="1210"/>
                </a:cubicBezTo>
                <a:cubicBezTo>
                  <a:pt x="2166" y="1720"/>
                  <a:pt x="1784" y="2165"/>
                  <a:pt x="1274" y="2165"/>
                </a:cubicBezTo>
                <a:cubicBezTo>
                  <a:pt x="1147" y="2165"/>
                  <a:pt x="1020" y="2229"/>
                  <a:pt x="1020" y="2420"/>
                </a:cubicBezTo>
                <a:lnTo>
                  <a:pt x="1020" y="14329"/>
                </a:lnTo>
                <a:cubicBezTo>
                  <a:pt x="1020" y="14456"/>
                  <a:pt x="1147" y="14584"/>
                  <a:pt x="1274" y="14584"/>
                </a:cubicBezTo>
                <a:cubicBezTo>
                  <a:pt x="1784" y="14584"/>
                  <a:pt x="2166" y="14966"/>
                  <a:pt x="2166" y="15475"/>
                </a:cubicBezTo>
                <a:cubicBezTo>
                  <a:pt x="2166" y="15603"/>
                  <a:pt x="2293" y="15730"/>
                  <a:pt x="2421" y="15730"/>
                </a:cubicBezTo>
                <a:lnTo>
                  <a:pt x="10763" y="15730"/>
                </a:lnTo>
                <a:cubicBezTo>
                  <a:pt x="10891" y="15730"/>
                  <a:pt x="11018" y="15603"/>
                  <a:pt x="11018" y="15475"/>
                </a:cubicBezTo>
                <a:cubicBezTo>
                  <a:pt x="11018" y="14966"/>
                  <a:pt x="11400" y="14584"/>
                  <a:pt x="11910" y="14584"/>
                </a:cubicBezTo>
                <a:cubicBezTo>
                  <a:pt x="12037" y="14584"/>
                  <a:pt x="12164" y="14456"/>
                  <a:pt x="12164" y="14329"/>
                </a:cubicBezTo>
                <a:lnTo>
                  <a:pt x="12164" y="2420"/>
                </a:lnTo>
                <a:cubicBezTo>
                  <a:pt x="12164" y="2229"/>
                  <a:pt x="12037" y="2165"/>
                  <a:pt x="11910" y="2165"/>
                </a:cubicBezTo>
                <a:cubicBezTo>
                  <a:pt x="11400" y="2165"/>
                  <a:pt x="11018" y="1720"/>
                  <a:pt x="11018" y="1210"/>
                </a:cubicBezTo>
                <a:cubicBezTo>
                  <a:pt x="11018" y="1083"/>
                  <a:pt x="10891" y="1019"/>
                  <a:pt x="10763" y="1019"/>
                </a:cubicBezTo>
                <a:lnTo>
                  <a:pt x="6815" y="1019"/>
                </a:lnTo>
                <a:cubicBezTo>
                  <a:pt x="6688" y="1019"/>
                  <a:pt x="6624" y="1083"/>
                  <a:pt x="6560" y="1210"/>
                </a:cubicBezTo>
                <a:cubicBezTo>
                  <a:pt x="6560" y="1338"/>
                  <a:pt x="6688" y="1465"/>
                  <a:pt x="6815" y="1465"/>
                </a:cubicBezTo>
                <a:lnTo>
                  <a:pt x="10509" y="1465"/>
                </a:lnTo>
                <a:cubicBezTo>
                  <a:pt x="10636" y="2038"/>
                  <a:pt x="11082" y="2548"/>
                  <a:pt x="11655" y="2611"/>
                </a:cubicBezTo>
                <a:lnTo>
                  <a:pt x="11655" y="14074"/>
                </a:lnTo>
                <a:cubicBezTo>
                  <a:pt x="11082" y="14202"/>
                  <a:pt x="10636" y="14648"/>
                  <a:pt x="10509" y="15221"/>
                </a:cubicBezTo>
                <a:lnTo>
                  <a:pt x="2676" y="15221"/>
                </a:lnTo>
                <a:cubicBezTo>
                  <a:pt x="2548" y="14648"/>
                  <a:pt x="2102" y="14202"/>
                  <a:pt x="1529" y="14074"/>
                </a:cubicBezTo>
                <a:lnTo>
                  <a:pt x="1529" y="2611"/>
                </a:lnTo>
                <a:cubicBezTo>
                  <a:pt x="2102" y="2548"/>
                  <a:pt x="2548" y="2038"/>
                  <a:pt x="2676" y="1465"/>
                </a:cubicBezTo>
                <a:lnTo>
                  <a:pt x="5669" y="1465"/>
                </a:lnTo>
                <a:cubicBezTo>
                  <a:pt x="5796" y="1465"/>
                  <a:pt x="5923" y="1401"/>
                  <a:pt x="5923" y="1274"/>
                </a:cubicBezTo>
                <a:cubicBezTo>
                  <a:pt x="5923" y="1147"/>
                  <a:pt x="5796" y="1019"/>
                  <a:pt x="5669" y="1019"/>
                </a:cubicBezTo>
                <a:close/>
                <a:moveTo>
                  <a:pt x="1274" y="0"/>
                </a:moveTo>
                <a:cubicBezTo>
                  <a:pt x="574" y="0"/>
                  <a:pt x="1" y="573"/>
                  <a:pt x="1" y="1210"/>
                </a:cubicBezTo>
                <a:lnTo>
                  <a:pt x="1" y="15475"/>
                </a:lnTo>
                <a:cubicBezTo>
                  <a:pt x="1" y="16176"/>
                  <a:pt x="574" y="16685"/>
                  <a:pt x="1274" y="16685"/>
                </a:cubicBezTo>
                <a:lnTo>
                  <a:pt x="12865" y="16685"/>
                </a:lnTo>
                <a:cubicBezTo>
                  <a:pt x="13056" y="16685"/>
                  <a:pt x="13120" y="16622"/>
                  <a:pt x="13120" y="16431"/>
                </a:cubicBezTo>
                <a:lnTo>
                  <a:pt x="13120" y="12546"/>
                </a:lnTo>
                <a:cubicBezTo>
                  <a:pt x="13120" y="12546"/>
                  <a:pt x="13120" y="12482"/>
                  <a:pt x="13120" y="12482"/>
                </a:cubicBezTo>
                <a:cubicBezTo>
                  <a:pt x="13054" y="12394"/>
                  <a:pt x="12973" y="12359"/>
                  <a:pt x="12895" y="12359"/>
                </a:cubicBezTo>
                <a:cubicBezTo>
                  <a:pt x="12747" y="12359"/>
                  <a:pt x="12610" y="12485"/>
                  <a:pt x="12610" y="12610"/>
                </a:cubicBezTo>
                <a:lnTo>
                  <a:pt x="12610" y="15475"/>
                </a:lnTo>
                <a:cubicBezTo>
                  <a:pt x="12610" y="15921"/>
                  <a:pt x="12292" y="16240"/>
                  <a:pt x="11910" y="16240"/>
                </a:cubicBezTo>
                <a:lnTo>
                  <a:pt x="1274" y="16240"/>
                </a:lnTo>
                <a:cubicBezTo>
                  <a:pt x="829" y="16240"/>
                  <a:pt x="510" y="15921"/>
                  <a:pt x="510" y="15475"/>
                </a:cubicBezTo>
                <a:lnTo>
                  <a:pt x="510" y="1210"/>
                </a:lnTo>
                <a:cubicBezTo>
                  <a:pt x="510" y="828"/>
                  <a:pt x="829" y="510"/>
                  <a:pt x="1274" y="510"/>
                </a:cubicBezTo>
                <a:lnTo>
                  <a:pt x="12355" y="510"/>
                </a:lnTo>
                <a:cubicBezTo>
                  <a:pt x="12547" y="510"/>
                  <a:pt x="12610" y="637"/>
                  <a:pt x="12610" y="764"/>
                </a:cubicBezTo>
                <a:lnTo>
                  <a:pt x="12610" y="11527"/>
                </a:lnTo>
                <a:cubicBezTo>
                  <a:pt x="12610" y="11527"/>
                  <a:pt x="12610" y="11591"/>
                  <a:pt x="12674" y="11591"/>
                </a:cubicBezTo>
                <a:cubicBezTo>
                  <a:pt x="12740" y="11657"/>
                  <a:pt x="12815" y="11685"/>
                  <a:pt x="12883" y="11685"/>
                </a:cubicBezTo>
                <a:cubicBezTo>
                  <a:pt x="13012" y="11685"/>
                  <a:pt x="13120" y="11588"/>
                  <a:pt x="13120" y="11463"/>
                </a:cubicBezTo>
                <a:lnTo>
                  <a:pt x="13120" y="1210"/>
                </a:lnTo>
                <a:cubicBezTo>
                  <a:pt x="13120" y="573"/>
                  <a:pt x="12610" y="0"/>
                  <a:pt x="119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3"/>
          <p:cNvSpPr/>
          <p:nvPr/>
        </p:nvSpPr>
        <p:spPr>
          <a:xfrm>
            <a:off x="6570076" y="1502169"/>
            <a:ext cx="415550" cy="415550"/>
          </a:xfrm>
          <a:custGeom>
            <a:avLst/>
            <a:gdLst/>
            <a:ahLst/>
            <a:cxnLst/>
            <a:rect l="l" t="t" r="r" b="b"/>
            <a:pathLst>
              <a:path w="16622" h="16622" extrusionOk="0">
                <a:moveTo>
                  <a:pt x="3566" y="2165"/>
                </a:moveTo>
                <a:lnTo>
                  <a:pt x="3566" y="3567"/>
                </a:lnTo>
                <a:lnTo>
                  <a:pt x="3439" y="3567"/>
                </a:lnTo>
                <a:cubicBezTo>
                  <a:pt x="3312" y="3567"/>
                  <a:pt x="3248" y="3503"/>
                  <a:pt x="3184" y="3439"/>
                </a:cubicBezTo>
                <a:cubicBezTo>
                  <a:pt x="3057" y="3375"/>
                  <a:pt x="3057" y="3248"/>
                  <a:pt x="3057" y="3121"/>
                </a:cubicBezTo>
                <a:lnTo>
                  <a:pt x="3057" y="2611"/>
                </a:lnTo>
                <a:cubicBezTo>
                  <a:pt x="3057" y="2357"/>
                  <a:pt x="3184" y="2165"/>
                  <a:pt x="3439" y="2165"/>
                </a:cubicBezTo>
                <a:close/>
                <a:moveTo>
                  <a:pt x="4267" y="4076"/>
                </a:moveTo>
                <a:cubicBezTo>
                  <a:pt x="4394" y="4076"/>
                  <a:pt x="4458" y="4076"/>
                  <a:pt x="4522" y="4203"/>
                </a:cubicBezTo>
                <a:cubicBezTo>
                  <a:pt x="4649" y="4267"/>
                  <a:pt x="4649" y="4394"/>
                  <a:pt x="4649" y="4522"/>
                </a:cubicBezTo>
                <a:lnTo>
                  <a:pt x="4649" y="4968"/>
                </a:lnTo>
                <a:cubicBezTo>
                  <a:pt x="4649" y="5222"/>
                  <a:pt x="4522" y="5477"/>
                  <a:pt x="4267" y="5477"/>
                </a:cubicBezTo>
                <a:lnTo>
                  <a:pt x="4140" y="5477"/>
                </a:lnTo>
                <a:lnTo>
                  <a:pt x="4140" y="4076"/>
                </a:lnTo>
                <a:close/>
                <a:moveTo>
                  <a:pt x="3885" y="1147"/>
                </a:moveTo>
                <a:cubicBezTo>
                  <a:pt x="3694" y="1147"/>
                  <a:pt x="3630" y="1401"/>
                  <a:pt x="3630" y="1401"/>
                </a:cubicBezTo>
                <a:lnTo>
                  <a:pt x="3630" y="1656"/>
                </a:lnTo>
                <a:lnTo>
                  <a:pt x="3439" y="1656"/>
                </a:lnTo>
                <a:cubicBezTo>
                  <a:pt x="2930" y="1656"/>
                  <a:pt x="2547" y="2102"/>
                  <a:pt x="2547" y="2611"/>
                </a:cubicBezTo>
                <a:lnTo>
                  <a:pt x="2547" y="3121"/>
                </a:lnTo>
                <a:cubicBezTo>
                  <a:pt x="2547" y="3375"/>
                  <a:pt x="2675" y="3567"/>
                  <a:pt x="2802" y="3758"/>
                </a:cubicBezTo>
                <a:cubicBezTo>
                  <a:pt x="2993" y="3949"/>
                  <a:pt x="3184" y="4076"/>
                  <a:pt x="3439" y="4076"/>
                </a:cubicBezTo>
                <a:lnTo>
                  <a:pt x="3630" y="4076"/>
                </a:lnTo>
                <a:lnTo>
                  <a:pt x="3630" y="5477"/>
                </a:lnTo>
                <a:lnTo>
                  <a:pt x="3439" y="5477"/>
                </a:lnTo>
                <a:cubicBezTo>
                  <a:pt x="3248" y="5477"/>
                  <a:pt x="3057" y="5222"/>
                  <a:pt x="3057" y="4968"/>
                </a:cubicBezTo>
                <a:cubicBezTo>
                  <a:pt x="3057" y="4840"/>
                  <a:pt x="2930" y="4777"/>
                  <a:pt x="2802" y="4777"/>
                </a:cubicBezTo>
                <a:cubicBezTo>
                  <a:pt x="2675" y="4777"/>
                  <a:pt x="2547" y="4840"/>
                  <a:pt x="2547" y="4968"/>
                </a:cubicBezTo>
                <a:cubicBezTo>
                  <a:pt x="2547" y="5541"/>
                  <a:pt x="2930" y="5923"/>
                  <a:pt x="3439" y="5987"/>
                </a:cubicBezTo>
                <a:lnTo>
                  <a:pt x="3566" y="5987"/>
                </a:lnTo>
                <a:lnTo>
                  <a:pt x="3566" y="6241"/>
                </a:lnTo>
                <a:cubicBezTo>
                  <a:pt x="3630" y="6369"/>
                  <a:pt x="3694" y="6496"/>
                  <a:pt x="3821" y="6496"/>
                </a:cubicBezTo>
                <a:cubicBezTo>
                  <a:pt x="4012" y="6496"/>
                  <a:pt x="4140" y="6241"/>
                  <a:pt x="4140" y="6241"/>
                </a:cubicBezTo>
                <a:lnTo>
                  <a:pt x="4140" y="5987"/>
                </a:lnTo>
                <a:lnTo>
                  <a:pt x="4267" y="5987"/>
                </a:lnTo>
                <a:cubicBezTo>
                  <a:pt x="4776" y="5987"/>
                  <a:pt x="5158" y="5541"/>
                  <a:pt x="5158" y="5031"/>
                </a:cubicBezTo>
                <a:lnTo>
                  <a:pt x="5158" y="4522"/>
                </a:lnTo>
                <a:cubicBezTo>
                  <a:pt x="5158" y="4267"/>
                  <a:pt x="5095" y="4012"/>
                  <a:pt x="4904" y="3885"/>
                </a:cubicBezTo>
                <a:cubicBezTo>
                  <a:pt x="4713" y="3694"/>
                  <a:pt x="4522" y="3567"/>
                  <a:pt x="4267" y="3567"/>
                </a:cubicBezTo>
                <a:lnTo>
                  <a:pt x="4140" y="3567"/>
                </a:lnTo>
                <a:lnTo>
                  <a:pt x="4140" y="2165"/>
                </a:lnTo>
                <a:lnTo>
                  <a:pt x="4267" y="2165"/>
                </a:lnTo>
                <a:cubicBezTo>
                  <a:pt x="4458" y="2165"/>
                  <a:pt x="4649" y="2357"/>
                  <a:pt x="4649" y="2611"/>
                </a:cubicBezTo>
                <a:cubicBezTo>
                  <a:pt x="4649" y="2802"/>
                  <a:pt x="4776" y="2866"/>
                  <a:pt x="4904" y="2866"/>
                </a:cubicBezTo>
                <a:cubicBezTo>
                  <a:pt x="5031" y="2866"/>
                  <a:pt x="5158" y="2802"/>
                  <a:pt x="5158" y="2611"/>
                </a:cubicBezTo>
                <a:cubicBezTo>
                  <a:pt x="5158" y="2102"/>
                  <a:pt x="4776" y="1720"/>
                  <a:pt x="4267" y="1656"/>
                </a:cubicBezTo>
                <a:lnTo>
                  <a:pt x="4140" y="1656"/>
                </a:lnTo>
                <a:lnTo>
                  <a:pt x="4140" y="1401"/>
                </a:lnTo>
                <a:cubicBezTo>
                  <a:pt x="4076" y="1274"/>
                  <a:pt x="4012" y="1147"/>
                  <a:pt x="3885" y="1147"/>
                </a:cubicBezTo>
                <a:close/>
                <a:moveTo>
                  <a:pt x="3885" y="0"/>
                </a:moveTo>
                <a:cubicBezTo>
                  <a:pt x="1720" y="0"/>
                  <a:pt x="0" y="1720"/>
                  <a:pt x="0" y="3821"/>
                </a:cubicBezTo>
                <a:cubicBezTo>
                  <a:pt x="0" y="5923"/>
                  <a:pt x="1720" y="7642"/>
                  <a:pt x="3885" y="7642"/>
                </a:cubicBezTo>
                <a:cubicBezTo>
                  <a:pt x="5986" y="7642"/>
                  <a:pt x="7769" y="5923"/>
                  <a:pt x="7769" y="3821"/>
                </a:cubicBezTo>
                <a:lnTo>
                  <a:pt x="7706" y="3821"/>
                </a:lnTo>
                <a:cubicBezTo>
                  <a:pt x="7706" y="3121"/>
                  <a:pt x="7515" y="2420"/>
                  <a:pt x="7196" y="1847"/>
                </a:cubicBezTo>
                <a:cubicBezTo>
                  <a:pt x="7159" y="1772"/>
                  <a:pt x="7078" y="1742"/>
                  <a:pt x="7005" y="1742"/>
                </a:cubicBezTo>
                <a:cubicBezTo>
                  <a:pt x="6953" y="1742"/>
                  <a:pt x="6904" y="1757"/>
                  <a:pt x="6878" y="1783"/>
                </a:cubicBezTo>
                <a:cubicBezTo>
                  <a:pt x="6751" y="1847"/>
                  <a:pt x="6687" y="1974"/>
                  <a:pt x="6751" y="2102"/>
                </a:cubicBezTo>
                <a:cubicBezTo>
                  <a:pt x="7069" y="2611"/>
                  <a:pt x="7260" y="3184"/>
                  <a:pt x="7260" y="3821"/>
                </a:cubicBezTo>
                <a:cubicBezTo>
                  <a:pt x="7260" y="5668"/>
                  <a:pt x="5732" y="7196"/>
                  <a:pt x="3885" y="7196"/>
                </a:cubicBezTo>
                <a:cubicBezTo>
                  <a:pt x="1974" y="7196"/>
                  <a:pt x="446" y="5668"/>
                  <a:pt x="446" y="3821"/>
                </a:cubicBezTo>
                <a:cubicBezTo>
                  <a:pt x="446" y="1974"/>
                  <a:pt x="1974" y="446"/>
                  <a:pt x="3885" y="446"/>
                </a:cubicBezTo>
                <a:cubicBezTo>
                  <a:pt x="4713" y="446"/>
                  <a:pt x="5477" y="764"/>
                  <a:pt x="6114" y="1274"/>
                </a:cubicBezTo>
                <a:cubicBezTo>
                  <a:pt x="6141" y="1328"/>
                  <a:pt x="6190" y="1347"/>
                  <a:pt x="6243" y="1347"/>
                </a:cubicBezTo>
                <a:cubicBezTo>
                  <a:pt x="6316" y="1347"/>
                  <a:pt x="6395" y="1311"/>
                  <a:pt x="6432" y="1274"/>
                </a:cubicBezTo>
                <a:cubicBezTo>
                  <a:pt x="6496" y="1147"/>
                  <a:pt x="6496" y="1019"/>
                  <a:pt x="6432" y="892"/>
                </a:cubicBezTo>
                <a:cubicBezTo>
                  <a:pt x="5732" y="319"/>
                  <a:pt x="4776" y="0"/>
                  <a:pt x="3885" y="0"/>
                </a:cubicBezTo>
                <a:close/>
                <a:moveTo>
                  <a:pt x="8852" y="3567"/>
                </a:moveTo>
                <a:cubicBezTo>
                  <a:pt x="8597" y="3758"/>
                  <a:pt x="8725" y="4012"/>
                  <a:pt x="8979" y="4012"/>
                </a:cubicBezTo>
                <a:lnTo>
                  <a:pt x="12355" y="4012"/>
                </a:lnTo>
                <a:lnTo>
                  <a:pt x="12355" y="4076"/>
                </a:lnTo>
                <a:cubicBezTo>
                  <a:pt x="12418" y="4076"/>
                  <a:pt x="12546" y="4140"/>
                  <a:pt x="12546" y="4203"/>
                </a:cubicBezTo>
                <a:lnTo>
                  <a:pt x="12546" y="6942"/>
                </a:lnTo>
                <a:lnTo>
                  <a:pt x="11845" y="6241"/>
                </a:lnTo>
                <a:cubicBezTo>
                  <a:pt x="11782" y="6199"/>
                  <a:pt x="11711" y="6178"/>
                  <a:pt x="11645" y="6178"/>
                </a:cubicBezTo>
                <a:cubicBezTo>
                  <a:pt x="11513" y="6178"/>
                  <a:pt x="11399" y="6262"/>
                  <a:pt x="11399" y="6432"/>
                </a:cubicBezTo>
                <a:cubicBezTo>
                  <a:pt x="11399" y="6432"/>
                  <a:pt x="11399" y="6496"/>
                  <a:pt x="11399" y="6560"/>
                </a:cubicBezTo>
                <a:lnTo>
                  <a:pt x="12482" y="7579"/>
                </a:lnTo>
                <a:cubicBezTo>
                  <a:pt x="12546" y="7642"/>
                  <a:pt x="12609" y="7642"/>
                  <a:pt x="12673" y="7642"/>
                </a:cubicBezTo>
                <a:lnTo>
                  <a:pt x="12737" y="7642"/>
                </a:lnTo>
                <a:cubicBezTo>
                  <a:pt x="12774" y="7661"/>
                  <a:pt x="12811" y="7669"/>
                  <a:pt x="12847" y="7669"/>
                </a:cubicBezTo>
                <a:cubicBezTo>
                  <a:pt x="12933" y="7669"/>
                  <a:pt x="13010" y="7624"/>
                  <a:pt x="13055" y="7579"/>
                </a:cubicBezTo>
                <a:lnTo>
                  <a:pt x="14074" y="6560"/>
                </a:lnTo>
                <a:cubicBezTo>
                  <a:pt x="14138" y="6496"/>
                  <a:pt x="14138" y="6305"/>
                  <a:pt x="14074" y="6241"/>
                </a:cubicBezTo>
                <a:cubicBezTo>
                  <a:pt x="14011" y="6178"/>
                  <a:pt x="13947" y="6146"/>
                  <a:pt x="13883" y="6146"/>
                </a:cubicBezTo>
                <a:cubicBezTo>
                  <a:pt x="13819" y="6146"/>
                  <a:pt x="13756" y="6178"/>
                  <a:pt x="13692" y="6241"/>
                </a:cubicBezTo>
                <a:lnTo>
                  <a:pt x="12992" y="6942"/>
                </a:lnTo>
                <a:lnTo>
                  <a:pt x="12992" y="3821"/>
                </a:lnTo>
                <a:cubicBezTo>
                  <a:pt x="12992" y="3694"/>
                  <a:pt x="12928" y="3567"/>
                  <a:pt x="12737" y="3567"/>
                </a:cubicBezTo>
                <a:close/>
                <a:moveTo>
                  <a:pt x="12864" y="11209"/>
                </a:moveTo>
                <a:cubicBezTo>
                  <a:pt x="13246" y="11209"/>
                  <a:pt x="13565" y="11527"/>
                  <a:pt x="13565" y="11909"/>
                </a:cubicBezTo>
                <a:cubicBezTo>
                  <a:pt x="13565" y="12036"/>
                  <a:pt x="13565" y="12100"/>
                  <a:pt x="13501" y="12228"/>
                </a:cubicBezTo>
                <a:cubicBezTo>
                  <a:pt x="13374" y="12482"/>
                  <a:pt x="13119" y="12610"/>
                  <a:pt x="12864" y="12610"/>
                </a:cubicBezTo>
                <a:lnTo>
                  <a:pt x="11973" y="12610"/>
                </a:lnTo>
                <a:lnTo>
                  <a:pt x="11973" y="11209"/>
                </a:lnTo>
                <a:close/>
                <a:moveTo>
                  <a:pt x="3821" y="8916"/>
                </a:moveTo>
                <a:cubicBezTo>
                  <a:pt x="3757" y="8916"/>
                  <a:pt x="3630" y="8916"/>
                  <a:pt x="3566" y="8980"/>
                </a:cubicBezTo>
                <a:lnTo>
                  <a:pt x="2547" y="9999"/>
                </a:lnTo>
                <a:cubicBezTo>
                  <a:pt x="2420" y="10126"/>
                  <a:pt x="2420" y="10253"/>
                  <a:pt x="2547" y="10381"/>
                </a:cubicBezTo>
                <a:cubicBezTo>
                  <a:pt x="2611" y="10413"/>
                  <a:pt x="2675" y="10428"/>
                  <a:pt x="2731" y="10428"/>
                </a:cubicBezTo>
                <a:cubicBezTo>
                  <a:pt x="2786" y="10428"/>
                  <a:pt x="2834" y="10413"/>
                  <a:pt x="2866" y="10381"/>
                </a:cubicBezTo>
                <a:lnTo>
                  <a:pt x="3566" y="9680"/>
                </a:lnTo>
                <a:lnTo>
                  <a:pt x="3566" y="11527"/>
                </a:lnTo>
                <a:cubicBezTo>
                  <a:pt x="3566" y="11527"/>
                  <a:pt x="4267" y="13055"/>
                  <a:pt x="5095" y="13055"/>
                </a:cubicBezTo>
                <a:lnTo>
                  <a:pt x="7642" y="13055"/>
                </a:lnTo>
                <a:cubicBezTo>
                  <a:pt x="7769" y="13055"/>
                  <a:pt x="7897" y="12928"/>
                  <a:pt x="7897" y="12801"/>
                </a:cubicBezTo>
                <a:cubicBezTo>
                  <a:pt x="7897" y="12673"/>
                  <a:pt x="7642" y="12546"/>
                  <a:pt x="7642" y="12546"/>
                </a:cubicBezTo>
                <a:lnTo>
                  <a:pt x="7642" y="12610"/>
                </a:lnTo>
                <a:lnTo>
                  <a:pt x="4649" y="12610"/>
                </a:lnTo>
                <a:cubicBezTo>
                  <a:pt x="4331" y="12610"/>
                  <a:pt x="4076" y="12355"/>
                  <a:pt x="4076" y="12036"/>
                </a:cubicBezTo>
                <a:lnTo>
                  <a:pt x="4076" y="9680"/>
                </a:lnTo>
                <a:lnTo>
                  <a:pt x="4776" y="10381"/>
                </a:lnTo>
                <a:cubicBezTo>
                  <a:pt x="4819" y="10423"/>
                  <a:pt x="4875" y="10444"/>
                  <a:pt x="4934" y="10444"/>
                </a:cubicBezTo>
                <a:cubicBezTo>
                  <a:pt x="5052" y="10444"/>
                  <a:pt x="5180" y="10359"/>
                  <a:pt x="5222" y="10190"/>
                </a:cubicBezTo>
                <a:cubicBezTo>
                  <a:pt x="5222" y="10126"/>
                  <a:pt x="5222" y="10126"/>
                  <a:pt x="5158" y="10062"/>
                </a:cubicBezTo>
                <a:lnTo>
                  <a:pt x="4140" y="8980"/>
                </a:lnTo>
                <a:cubicBezTo>
                  <a:pt x="4076" y="8980"/>
                  <a:pt x="4012" y="8916"/>
                  <a:pt x="3948" y="8916"/>
                </a:cubicBezTo>
                <a:close/>
                <a:moveTo>
                  <a:pt x="12864" y="13055"/>
                </a:moveTo>
                <a:cubicBezTo>
                  <a:pt x="13246" y="13055"/>
                  <a:pt x="13501" y="13246"/>
                  <a:pt x="13565" y="13629"/>
                </a:cubicBezTo>
                <a:cubicBezTo>
                  <a:pt x="13692" y="14074"/>
                  <a:pt x="13310" y="14456"/>
                  <a:pt x="12928" y="14456"/>
                </a:cubicBezTo>
                <a:lnTo>
                  <a:pt x="11973" y="14456"/>
                </a:lnTo>
                <a:lnTo>
                  <a:pt x="11973" y="13055"/>
                </a:lnTo>
                <a:close/>
                <a:moveTo>
                  <a:pt x="12546" y="10126"/>
                </a:moveTo>
                <a:cubicBezTo>
                  <a:pt x="12418" y="10126"/>
                  <a:pt x="12291" y="10190"/>
                  <a:pt x="12291" y="10381"/>
                </a:cubicBezTo>
                <a:lnTo>
                  <a:pt x="12291" y="10699"/>
                </a:lnTo>
                <a:lnTo>
                  <a:pt x="11845" y="10699"/>
                </a:lnTo>
                <a:cubicBezTo>
                  <a:pt x="11654" y="10699"/>
                  <a:pt x="11463" y="10890"/>
                  <a:pt x="11463" y="11081"/>
                </a:cubicBezTo>
                <a:lnTo>
                  <a:pt x="11463" y="14584"/>
                </a:lnTo>
                <a:cubicBezTo>
                  <a:pt x="11463" y="14775"/>
                  <a:pt x="11654" y="14966"/>
                  <a:pt x="11845" y="14966"/>
                </a:cubicBezTo>
                <a:lnTo>
                  <a:pt x="12291" y="14966"/>
                </a:lnTo>
                <a:lnTo>
                  <a:pt x="12291" y="15284"/>
                </a:lnTo>
                <a:cubicBezTo>
                  <a:pt x="12291" y="15412"/>
                  <a:pt x="12355" y="15539"/>
                  <a:pt x="12482" y="15539"/>
                </a:cubicBezTo>
                <a:cubicBezTo>
                  <a:pt x="12673" y="15539"/>
                  <a:pt x="12801" y="15412"/>
                  <a:pt x="12801" y="15284"/>
                </a:cubicBezTo>
                <a:lnTo>
                  <a:pt x="12801" y="14966"/>
                </a:lnTo>
                <a:lnTo>
                  <a:pt x="12864" y="14966"/>
                </a:lnTo>
                <a:cubicBezTo>
                  <a:pt x="13501" y="14966"/>
                  <a:pt x="14011" y="14456"/>
                  <a:pt x="14074" y="13883"/>
                </a:cubicBezTo>
                <a:cubicBezTo>
                  <a:pt x="14138" y="13438"/>
                  <a:pt x="13947" y="13055"/>
                  <a:pt x="13628" y="12864"/>
                </a:cubicBezTo>
                <a:cubicBezTo>
                  <a:pt x="13628" y="12801"/>
                  <a:pt x="13692" y="12801"/>
                  <a:pt x="13756" y="12737"/>
                </a:cubicBezTo>
                <a:cubicBezTo>
                  <a:pt x="13947" y="12482"/>
                  <a:pt x="14074" y="12228"/>
                  <a:pt x="14074" y="11909"/>
                </a:cubicBezTo>
                <a:cubicBezTo>
                  <a:pt x="14074" y="11272"/>
                  <a:pt x="13565" y="10699"/>
                  <a:pt x="12928" y="10699"/>
                </a:cubicBezTo>
                <a:lnTo>
                  <a:pt x="12801" y="10699"/>
                </a:lnTo>
                <a:lnTo>
                  <a:pt x="12801" y="10381"/>
                </a:lnTo>
                <a:cubicBezTo>
                  <a:pt x="12801" y="10253"/>
                  <a:pt x="12673" y="10126"/>
                  <a:pt x="12546" y="10126"/>
                </a:cubicBezTo>
                <a:close/>
                <a:moveTo>
                  <a:pt x="12737" y="8980"/>
                </a:moveTo>
                <a:cubicBezTo>
                  <a:pt x="10635" y="8980"/>
                  <a:pt x="8852" y="10699"/>
                  <a:pt x="8852" y="12801"/>
                </a:cubicBezTo>
                <a:cubicBezTo>
                  <a:pt x="8852" y="13501"/>
                  <a:pt x="9107" y="14202"/>
                  <a:pt x="9425" y="14839"/>
                </a:cubicBezTo>
                <a:cubicBezTo>
                  <a:pt x="9470" y="14884"/>
                  <a:pt x="9579" y="14929"/>
                  <a:pt x="9684" y="14929"/>
                </a:cubicBezTo>
                <a:cubicBezTo>
                  <a:pt x="9727" y="14929"/>
                  <a:pt x="9770" y="14921"/>
                  <a:pt x="9807" y="14902"/>
                </a:cubicBezTo>
                <a:cubicBezTo>
                  <a:pt x="9871" y="14839"/>
                  <a:pt x="9935" y="14648"/>
                  <a:pt x="9871" y="14584"/>
                </a:cubicBezTo>
                <a:cubicBezTo>
                  <a:pt x="9553" y="14011"/>
                  <a:pt x="9362" y="13438"/>
                  <a:pt x="9362" y="12801"/>
                </a:cubicBezTo>
                <a:cubicBezTo>
                  <a:pt x="9362" y="10954"/>
                  <a:pt x="10890" y="9489"/>
                  <a:pt x="12737" y="9489"/>
                </a:cubicBezTo>
                <a:cubicBezTo>
                  <a:pt x="14647" y="9489"/>
                  <a:pt x="16176" y="10954"/>
                  <a:pt x="16176" y="12801"/>
                </a:cubicBezTo>
                <a:cubicBezTo>
                  <a:pt x="16176" y="14648"/>
                  <a:pt x="14647" y="16176"/>
                  <a:pt x="12737" y="16176"/>
                </a:cubicBezTo>
                <a:cubicBezTo>
                  <a:pt x="11909" y="16176"/>
                  <a:pt x="11145" y="15857"/>
                  <a:pt x="10508" y="15348"/>
                </a:cubicBezTo>
                <a:cubicBezTo>
                  <a:pt x="10476" y="15316"/>
                  <a:pt x="10412" y="15300"/>
                  <a:pt x="10349" y="15300"/>
                </a:cubicBezTo>
                <a:cubicBezTo>
                  <a:pt x="10285" y="15300"/>
                  <a:pt x="10221" y="15316"/>
                  <a:pt x="10189" y="15348"/>
                </a:cubicBezTo>
                <a:cubicBezTo>
                  <a:pt x="10126" y="15475"/>
                  <a:pt x="10126" y="15603"/>
                  <a:pt x="10189" y="15730"/>
                </a:cubicBezTo>
                <a:cubicBezTo>
                  <a:pt x="10954" y="16303"/>
                  <a:pt x="11845" y="16622"/>
                  <a:pt x="12737" y="16622"/>
                </a:cubicBezTo>
                <a:cubicBezTo>
                  <a:pt x="14902" y="16622"/>
                  <a:pt x="16622" y="14902"/>
                  <a:pt x="16622" y="12801"/>
                </a:cubicBezTo>
                <a:cubicBezTo>
                  <a:pt x="16622" y="10699"/>
                  <a:pt x="14902" y="8980"/>
                  <a:pt x="12737" y="89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513;p63"/>
          <p:cNvGrpSpPr/>
          <p:nvPr/>
        </p:nvGrpSpPr>
        <p:grpSpPr>
          <a:xfrm>
            <a:off x="6583670" y="3317246"/>
            <a:ext cx="417175" cy="323225"/>
            <a:chOff x="2632000" y="2489800"/>
            <a:chExt cx="417175" cy="323225"/>
          </a:xfrm>
        </p:grpSpPr>
        <p:sp>
          <p:nvSpPr>
            <p:cNvPr id="514" name="Google Shape;514;p63"/>
            <p:cNvSpPr/>
            <p:nvPr/>
          </p:nvSpPr>
          <p:spPr>
            <a:xfrm>
              <a:off x="2909025" y="2739750"/>
              <a:ext cx="36650" cy="36650"/>
            </a:xfrm>
            <a:custGeom>
              <a:avLst/>
              <a:gdLst/>
              <a:ahLst/>
              <a:cxnLst/>
              <a:rect l="l" t="t" r="r" b="b"/>
              <a:pathLst>
                <a:path w="1466" h="1466" extrusionOk="0">
                  <a:moveTo>
                    <a:pt x="765" y="510"/>
                  </a:moveTo>
                  <a:cubicBezTo>
                    <a:pt x="892" y="510"/>
                    <a:pt x="956" y="574"/>
                    <a:pt x="956" y="701"/>
                  </a:cubicBezTo>
                  <a:cubicBezTo>
                    <a:pt x="956" y="892"/>
                    <a:pt x="892" y="956"/>
                    <a:pt x="765" y="956"/>
                  </a:cubicBezTo>
                  <a:cubicBezTo>
                    <a:pt x="574" y="956"/>
                    <a:pt x="510" y="892"/>
                    <a:pt x="510" y="701"/>
                  </a:cubicBezTo>
                  <a:cubicBezTo>
                    <a:pt x="510" y="574"/>
                    <a:pt x="574" y="510"/>
                    <a:pt x="765" y="510"/>
                  </a:cubicBezTo>
                  <a:close/>
                  <a:moveTo>
                    <a:pt x="765" y="1"/>
                  </a:moveTo>
                  <a:cubicBezTo>
                    <a:pt x="319" y="1"/>
                    <a:pt x="1" y="319"/>
                    <a:pt x="1" y="701"/>
                  </a:cubicBezTo>
                  <a:cubicBezTo>
                    <a:pt x="1" y="1147"/>
                    <a:pt x="319" y="1466"/>
                    <a:pt x="765" y="1466"/>
                  </a:cubicBezTo>
                  <a:cubicBezTo>
                    <a:pt x="1147" y="1466"/>
                    <a:pt x="1466" y="1147"/>
                    <a:pt x="1466" y="701"/>
                  </a:cubicBezTo>
                  <a:cubicBezTo>
                    <a:pt x="1466" y="319"/>
                    <a:pt x="1147" y="1"/>
                    <a:pt x="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3"/>
            <p:cNvSpPr/>
            <p:nvPr/>
          </p:nvSpPr>
          <p:spPr>
            <a:xfrm>
              <a:off x="2632000" y="2489800"/>
              <a:ext cx="417175" cy="323225"/>
            </a:xfrm>
            <a:custGeom>
              <a:avLst/>
              <a:gdLst/>
              <a:ahLst/>
              <a:cxnLst/>
              <a:rect l="l" t="t" r="r" b="b"/>
              <a:pathLst>
                <a:path w="16687" h="12929" extrusionOk="0">
                  <a:moveTo>
                    <a:pt x="15476" y="510"/>
                  </a:moveTo>
                  <a:cubicBezTo>
                    <a:pt x="15858" y="510"/>
                    <a:pt x="16177" y="828"/>
                    <a:pt x="16177" y="1274"/>
                  </a:cubicBezTo>
                  <a:lnTo>
                    <a:pt x="16177" y="1911"/>
                  </a:lnTo>
                  <a:lnTo>
                    <a:pt x="6178" y="1911"/>
                  </a:lnTo>
                  <a:cubicBezTo>
                    <a:pt x="6051" y="1911"/>
                    <a:pt x="5923" y="1975"/>
                    <a:pt x="5923" y="2102"/>
                  </a:cubicBezTo>
                  <a:cubicBezTo>
                    <a:pt x="5860" y="2229"/>
                    <a:pt x="5987" y="2357"/>
                    <a:pt x="6178" y="2357"/>
                  </a:cubicBezTo>
                  <a:lnTo>
                    <a:pt x="16177" y="2357"/>
                  </a:lnTo>
                  <a:lnTo>
                    <a:pt x="16177" y="3758"/>
                  </a:lnTo>
                  <a:lnTo>
                    <a:pt x="14903" y="3758"/>
                  </a:lnTo>
                  <a:cubicBezTo>
                    <a:pt x="14712" y="3312"/>
                    <a:pt x="14266" y="2994"/>
                    <a:pt x="13757" y="2994"/>
                  </a:cubicBezTo>
                  <a:lnTo>
                    <a:pt x="2166" y="2994"/>
                  </a:lnTo>
                  <a:lnTo>
                    <a:pt x="2166" y="2357"/>
                  </a:lnTo>
                  <a:lnTo>
                    <a:pt x="5032" y="2357"/>
                  </a:lnTo>
                  <a:cubicBezTo>
                    <a:pt x="5159" y="2357"/>
                    <a:pt x="5223" y="2293"/>
                    <a:pt x="5287" y="2166"/>
                  </a:cubicBezTo>
                  <a:cubicBezTo>
                    <a:pt x="5287" y="1975"/>
                    <a:pt x="5159" y="1847"/>
                    <a:pt x="5032" y="1847"/>
                  </a:cubicBezTo>
                  <a:lnTo>
                    <a:pt x="2166" y="1847"/>
                  </a:lnTo>
                  <a:lnTo>
                    <a:pt x="2166" y="1274"/>
                  </a:lnTo>
                  <a:cubicBezTo>
                    <a:pt x="2166" y="828"/>
                    <a:pt x="2485" y="510"/>
                    <a:pt x="2867" y="510"/>
                  </a:cubicBezTo>
                  <a:close/>
                  <a:moveTo>
                    <a:pt x="13056" y="4904"/>
                  </a:moveTo>
                  <a:lnTo>
                    <a:pt x="13056" y="5605"/>
                  </a:lnTo>
                  <a:lnTo>
                    <a:pt x="9299" y="5605"/>
                  </a:lnTo>
                  <a:lnTo>
                    <a:pt x="9299" y="4904"/>
                  </a:lnTo>
                  <a:close/>
                  <a:moveTo>
                    <a:pt x="3886" y="4904"/>
                  </a:moveTo>
                  <a:lnTo>
                    <a:pt x="3886" y="6051"/>
                  </a:lnTo>
                  <a:lnTo>
                    <a:pt x="1911" y="6051"/>
                  </a:lnTo>
                  <a:lnTo>
                    <a:pt x="1911" y="4904"/>
                  </a:lnTo>
                  <a:close/>
                  <a:moveTo>
                    <a:pt x="9171" y="4458"/>
                  </a:moveTo>
                  <a:cubicBezTo>
                    <a:pt x="8980" y="4458"/>
                    <a:pt x="8789" y="4586"/>
                    <a:pt x="8789" y="4841"/>
                  </a:cubicBezTo>
                  <a:lnTo>
                    <a:pt x="8789" y="5732"/>
                  </a:lnTo>
                  <a:cubicBezTo>
                    <a:pt x="8789" y="5923"/>
                    <a:pt x="8980" y="6114"/>
                    <a:pt x="9171" y="6114"/>
                  </a:cubicBezTo>
                  <a:lnTo>
                    <a:pt x="13183" y="6114"/>
                  </a:lnTo>
                  <a:cubicBezTo>
                    <a:pt x="13375" y="6114"/>
                    <a:pt x="13566" y="5923"/>
                    <a:pt x="13566" y="5732"/>
                  </a:cubicBezTo>
                  <a:lnTo>
                    <a:pt x="13566" y="4841"/>
                  </a:lnTo>
                  <a:cubicBezTo>
                    <a:pt x="13566" y="4586"/>
                    <a:pt x="13375" y="4458"/>
                    <a:pt x="13183" y="4458"/>
                  </a:cubicBezTo>
                  <a:close/>
                  <a:moveTo>
                    <a:pt x="1911" y="4458"/>
                  </a:moveTo>
                  <a:cubicBezTo>
                    <a:pt x="1657" y="4458"/>
                    <a:pt x="1466" y="4649"/>
                    <a:pt x="1466" y="4904"/>
                  </a:cubicBezTo>
                  <a:lnTo>
                    <a:pt x="1466" y="6114"/>
                  </a:lnTo>
                  <a:cubicBezTo>
                    <a:pt x="1466" y="6369"/>
                    <a:pt x="1657" y="6560"/>
                    <a:pt x="1911" y="6560"/>
                  </a:cubicBezTo>
                  <a:lnTo>
                    <a:pt x="3886" y="6560"/>
                  </a:lnTo>
                  <a:cubicBezTo>
                    <a:pt x="4204" y="6560"/>
                    <a:pt x="4395" y="6369"/>
                    <a:pt x="4395" y="6114"/>
                  </a:cubicBezTo>
                  <a:lnTo>
                    <a:pt x="4395" y="4904"/>
                  </a:lnTo>
                  <a:cubicBezTo>
                    <a:pt x="4395" y="4649"/>
                    <a:pt x="4140" y="4458"/>
                    <a:pt x="3886" y="4458"/>
                  </a:cubicBezTo>
                  <a:close/>
                  <a:moveTo>
                    <a:pt x="1720" y="8470"/>
                  </a:moveTo>
                  <a:cubicBezTo>
                    <a:pt x="1593" y="8470"/>
                    <a:pt x="1466" y="8534"/>
                    <a:pt x="1466" y="8662"/>
                  </a:cubicBezTo>
                  <a:cubicBezTo>
                    <a:pt x="1402" y="8853"/>
                    <a:pt x="1529" y="8980"/>
                    <a:pt x="1657" y="8980"/>
                  </a:cubicBezTo>
                  <a:lnTo>
                    <a:pt x="3631" y="8980"/>
                  </a:lnTo>
                  <a:cubicBezTo>
                    <a:pt x="3758" y="8980"/>
                    <a:pt x="3886" y="8853"/>
                    <a:pt x="3886" y="8725"/>
                  </a:cubicBezTo>
                  <a:cubicBezTo>
                    <a:pt x="3886" y="8598"/>
                    <a:pt x="3822" y="8470"/>
                    <a:pt x="3631" y="8470"/>
                  </a:cubicBezTo>
                  <a:close/>
                  <a:moveTo>
                    <a:pt x="4650" y="8470"/>
                  </a:moveTo>
                  <a:cubicBezTo>
                    <a:pt x="4522" y="8470"/>
                    <a:pt x="4395" y="8534"/>
                    <a:pt x="4395" y="8662"/>
                  </a:cubicBezTo>
                  <a:cubicBezTo>
                    <a:pt x="4395" y="8853"/>
                    <a:pt x="4459" y="8980"/>
                    <a:pt x="4650" y="8980"/>
                  </a:cubicBezTo>
                  <a:lnTo>
                    <a:pt x="6560" y="8980"/>
                  </a:lnTo>
                  <a:cubicBezTo>
                    <a:pt x="6688" y="8980"/>
                    <a:pt x="6815" y="8853"/>
                    <a:pt x="6815" y="8725"/>
                  </a:cubicBezTo>
                  <a:cubicBezTo>
                    <a:pt x="6815" y="8598"/>
                    <a:pt x="6751" y="8470"/>
                    <a:pt x="6624" y="8470"/>
                  </a:cubicBezTo>
                  <a:close/>
                  <a:moveTo>
                    <a:pt x="7579" y="8470"/>
                  </a:moveTo>
                  <a:cubicBezTo>
                    <a:pt x="7452" y="8470"/>
                    <a:pt x="7325" y="8598"/>
                    <a:pt x="7325" y="8725"/>
                  </a:cubicBezTo>
                  <a:cubicBezTo>
                    <a:pt x="7261" y="8853"/>
                    <a:pt x="7388" y="8980"/>
                    <a:pt x="7516" y="8980"/>
                  </a:cubicBezTo>
                  <a:lnTo>
                    <a:pt x="9490" y="8980"/>
                  </a:lnTo>
                  <a:cubicBezTo>
                    <a:pt x="9617" y="8980"/>
                    <a:pt x="9745" y="8916"/>
                    <a:pt x="9745" y="8789"/>
                  </a:cubicBezTo>
                  <a:cubicBezTo>
                    <a:pt x="9745" y="8598"/>
                    <a:pt x="9681" y="8470"/>
                    <a:pt x="9490" y="8470"/>
                  </a:cubicBezTo>
                  <a:close/>
                  <a:moveTo>
                    <a:pt x="10509" y="8470"/>
                  </a:moveTo>
                  <a:cubicBezTo>
                    <a:pt x="10381" y="8470"/>
                    <a:pt x="10254" y="8598"/>
                    <a:pt x="10254" y="8725"/>
                  </a:cubicBezTo>
                  <a:cubicBezTo>
                    <a:pt x="10190" y="8853"/>
                    <a:pt x="10318" y="8980"/>
                    <a:pt x="10445" y="8980"/>
                  </a:cubicBezTo>
                  <a:lnTo>
                    <a:pt x="12419" y="8980"/>
                  </a:lnTo>
                  <a:cubicBezTo>
                    <a:pt x="12610" y="8980"/>
                    <a:pt x="12674" y="8853"/>
                    <a:pt x="12674" y="8725"/>
                  </a:cubicBezTo>
                  <a:cubicBezTo>
                    <a:pt x="12674" y="8598"/>
                    <a:pt x="12547" y="8470"/>
                    <a:pt x="12419" y="8470"/>
                  </a:cubicBezTo>
                  <a:close/>
                  <a:moveTo>
                    <a:pt x="1720" y="9999"/>
                  </a:moveTo>
                  <a:cubicBezTo>
                    <a:pt x="1593" y="9999"/>
                    <a:pt x="1466" y="10063"/>
                    <a:pt x="1466" y="10190"/>
                  </a:cubicBezTo>
                  <a:cubicBezTo>
                    <a:pt x="1402" y="10381"/>
                    <a:pt x="1529" y="10508"/>
                    <a:pt x="1657" y="10508"/>
                  </a:cubicBezTo>
                  <a:lnTo>
                    <a:pt x="8025" y="10508"/>
                  </a:lnTo>
                  <a:cubicBezTo>
                    <a:pt x="8152" y="10508"/>
                    <a:pt x="8280" y="10381"/>
                    <a:pt x="8280" y="10254"/>
                  </a:cubicBezTo>
                  <a:cubicBezTo>
                    <a:pt x="8280" y="10126"/>
                    <a:pt x="8216" y="9999"/>
                    <a:pt x="8025" y="9999"/>
                  </a:cubicBezTo>
                  <a:close/>
                  <a:moveTo>
                    <a:pt x="1720" y="10954"/>
                  </a:moveTo>
                  <a:cubicBezTo>
                    <a:pt x="1593" y="10954"/>
                    <a:pt x="1466" y="11082"/>
                    <a:pt x="1466" y="11209"/>
                  </a:cubicBezTo>
                  <a:cubicBezTo>
                    <a:pt x="1402" y="11336"/>
                    <a:pt x="1529" y="11464"/>
                    <a:pt x="1657" y="11464"/>
                  </a:cubicBezTo>
                  <a:lnTo>
                    <a:pt x="8025" y="11464"/>
                  </a:lnTo>
                  <a:cubicBezTo>
                    <a:pt x="8152" y="11464"/>
                    <a:pt x="8280" y="11400"/>
                    <a:pt x="8280" y="11273"/>
                  </a:cubicBezTo>
                  <a:cubicBezTo>
                    <a:pt x="8280" y="11082"/>
                    <a:pt x="8216" y="10954"/>
                    <a:pt x="8025" y="10954"/>
                  </a:cubicBezTo>
                  <a:close/>
                  <a:moveTo>
                    <a:pt x="13757" y="3439"/>
                  </a:moveTo>
                  <a:cubicBezTo>
                    <a:pt x="14202" y="3439"/>
                    <a:pt x="14521" y="3822"/>
                    <a:pt x="14521" y="4204"/>
                  </a:cubicBezTo>
                  <a:lnTo>
                    <a:pt x="14521" y="6751"/>
                  </a:lnTo>
                  <a:cubicBezTo>
                    <a:pt x="14521" y="6878"/>
                    <a:pt x="14585" y="6942"/>
                    <a:pt x="14712" y="7006"/>
                  </a:cubicBezTo>
                  <a:cubicBezTo>
                    <a:pt x="14903" y="7006"/>
                    <a:pt x="15030" y="6878"/>
                    <a:pt x="15030" y="6751"/>
                  </a:cubicBezTo>
                  <a:lnTo>
                    <a:pt x="15030" y="4204"/>
                  </a:lnTo>
                  <a:lnTo>
                    <a:pt x="16177" y="4204"/>
                  </a:lnTo>
                  <a:lnTo>
                    <a:pt x="16177" y="8789"/>
                  </a:lnTo>
                  <a:cubicBezTo>
                    <a:pt x="16177" y="9171"/>
                    <a:pt x="15858" y="9489"/>
                    <a:pt x="15476" y="9489"/>
                  </a:cubicBezTo>
                  <a:lnTo>
                    <a:pt x="15030" y="9489"/>
                  </a:lnTo>
                  <a:lnTo>
                    <a:pt x="15030" y="7897"/>
                  </a:lnTo>
                  <a:cubicBezTo>
                    <a:pt x="15030" y="7770"/>
                    <a:pt x="14903" y="7643"/>
                    <a:pt x="14776" y="7643"/>
                  </a:cubicBezTo>
                  <a:cubicBezTo>
                    <a:pt x="14752" y="7631"/>
                    <a:pt x="14729" y="7626"/>
                    <a:pt x="14706" y="7626"/>
                  </a:cubicBezTo>
                  <a:cubicBezTo>
                    <a:pt x="14606" y="7626"/>
                    <a:pt x="14521" y="7730"/>
                    <a:pt x="14521" y="7834"/>
                  </a:cubicBezTo>
                  <a:lnTo>
                    <a:pt x="14521" y="11718"/>
                  </a:lnTo>
                  <a:cubicBezTo>
                    <a:pt x="14521" y="12100"/>
                    <a:pt x="14202" y="12419"/>
                    <a:pt x="13757" y="12419"/>
                  </a:cubicBezTo>
                  <a:lnTo>
                    <a:pt x="1211" y="12419"/>
                  </a:lnTo>
                  <a:cubicBezTo>
                    <a:pt x="829" y="12419"/>
                    <a:pt x="447" y="12100"/>
                    <a:pt x="447" y="11718"/>
                  </a:cubicBezTo>
                  <a:lnTo>
                    <a:pt x="447" y="4204"/>
                  </a:lnTo>
                  <a:cubicBezTo>
                    <a:pt x="447" y="3822"/>
                    <a:pt x="829" y="3439"/>
                    <a:pt x="1211" y="3439"/>
                  </a:cubicBezTo>
                  <a:close/>
                  <a:moveTo>
                    <a:pt x="2867" y="1"/>
                  </a:moveTo>
                  <a:cubicBezTo>
                    <a:pt x="2166" y="1"/>
                    <a:pt x="1657" y="574"/>
                    <a:pt x="1657" y="1211"/>
                  </a:cubicBezTo>
                  <a:lnTo>
                    <a:pt x="1657" y="2994"/>
                  </a:lnTo>
                  <a:lnTo>
                    <a:pt x="1211" y="2994"/>
                  </a:lnTo>
                  <a:cubicBezTo>
                    <a:pt x="510" y="2994"/>
                    <a:pt x="1" y="3503"/>
                    <a:pt x="1" y="4204"/>
                  </a:cubicBezTo>
                  <a:lnTo>
                    <a:pt x="1" y="11718"/>
                  </a:lnTo>
                  <a:cubicBezTo>
                    <a:pt x="1" y="12355"/>
                    <a:pt x="510" y="12928"/>
                    <a:pt x="1211" y="12928"/>
                  </a:cubicBezTo>
                  <a:lnTo>
                    <a:pt x="13757" y="12928"/>
                  </a:lnTo>
                  <a:cubicBezTo>
                    <a:pt x="14457" y="12928"/>
                    <a:pt x="15030" y="12355"/>
                    <a:pt x="15030" y="11718"/>
                  </a:cubicBezTo>
                  <a:lnTo>
                    <a:pt x="15030" y="9999"/>
                  </a:lnTo>
                  <a:lnTo>
                    <a:pt x="15476" y="9999"/>
                  </a:lnTo>
                  <a:cubicBezTo>
                    <a:pt x="16113" y="9999"/>
                    <a:pt x="16686" y="9426"/>
                    <a:pt x="16686" y="8789"/>
                  </a:cubicBezTo>
                  <a:lnTo>
                    <a:pt x="16686" y="1211"/>
                  </a:lnTo>
                  <a:cubicBezTo>
                    <a:pt x="16686" y="574"/>
                    <a:pt x="16113" y="1"/>
                    <a:pt x="15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63"/>
          <p:cNvSpPr/>
          <p:nvPr/>
        </p:nvSpPr>
        <p:spPr>
          <a:xfrm>
            <a:off x="4195563" y="3275635"/>
            <a:ext cx="246800" cy="417150"/>
          </a:xfrm>
          <a:custGeom>
            <a:avLst/>
            <a:gdLst/>
            <a:ahLst/>
            <a:cxnLst/>
            <a:rect l="l" t="t" r="r" b="b"/>
            <a:pathLst>
              <a:path w="9872" h="16686" extrusionOk="0">
                <a:moveTo>
                  <a:pt x="6687" y="510"/>
                </a:moveTo>
                <a:lnTo>
                  <a:pt x="6687" y="1401"/>
                </a:lnTo>
                <a:lnTo>
                  <a:pt x="3185" y="1401"/>
                </a:lnTo>
                <a:lnTo>
                  <a:pt x="3185" y="510"/>
                </a:lnTo>
                <a:close/>
                <a:moveTo>
                  <a:pt x="4904" y="3375"/>
                </a:moveTo>
                <a:lnTo>
                  <a:pt x="7070" y="5095"/>
                </a:lnTo>
                <a:lnTo>
                  <a:pt x="2739" y="5095"/>
                </a:lnTo>
                <a:lnTo>
                  <a:pt x="4904" y="3375"/>
                </a:lnTo>
                <a:close/>
                <a:moveTo>
                  <a:pt x="3758" y="5604"/>
                </a:moveTo>
                <a:lnTo>
                  <a:pt x="3758" y="7833"/>
                </a:lnTo>
                <a:lnTo>
                  <a:pt x="3249" y="7833"/>
                </a:lnTo>
                <a:lnTo>
                  <a:pt x="3249" y="5604"/>
                </a:lnTo>
                <a:close/>
                <a:moveTo>
                  <a:pt x="5605" y="5604"/>
                </a:moveTo>
                <a:lnTo>
                  <a:pt x="5605" y="7833"/>
                </a:lnTo>
                <a:lnTo>
                  <a:pt x="4268" y="7833"/>
                </a:lnTo>
                <a:lnTo>
                  <a:pt x="4268" y="5604"/>
                </a:lnTo>
                <a:close/>
                <a:moveTo>
                  <a:pt x="6560" y="5604"/>
                </a:moveTo>
                <a:lnTo>
                  <a:pt x="6560" y="7833"/>
                </a:lnTo>
                <a:lnTo>
                  <a:pt x="6114" y="7833"/>
                </a:lnTo>
                <a:lnTo>
                  <a:pt x="6114" y="5604"/>
                </a:lnTo>
                <a:close/>
                <a:moveTo>
                  <a:pt x="4944" y="2898"/>
                </a:moveTo>
                <a:cubicBezTo>
                  <a:pt x="4857" y="2898"/>
                  <a:pt x="4777" y="2930"/>
                  <a:pt x="4713" y="2993"/>
                </a:cubicBezTo>
                <a:lnTo>
                  <a:pt x="2293" y="4904"/>
                </a:lnTo>
                <a:cubicBezTo>
                  <a:pt x="2102" y="5031"/>
                  <a:pt x="2102" y="5350"/>
                  <a:pt x="2293" y="5541"/>
                </a:cubicBezTo>
                <a:cubicBezTo>
                  <a:pt x="2357" y="5604"/>
                  <a:pt x="2421" y="5604"/>
                  <a:pt x="2548" y="5604"/>
                </a:cubicBezTo>
                <a:lnTo>
                  <a:pt x="2739" y="5604"/>
                </a:lnTo>
                <a:lnTo>
                  <a:pt x="2739" y="7833"/>
                </a:lnTo>
                <a:lnTo>
                  <a:pt x="2484" y="7833"/>
                </a:lnTo>
                <a:cubicBezTo>
                  <a:pt x="2293" y="7833"/>
                  <a:pt x="2102" y="8024"/>
                  <a:pt x="2102" y="8215"/>
                </a:cubicBezTo>
                <a:lnTo>
                  <a:pt x="2102" y="9107"/>
                </a:lnTo>
                <a:cubicBezTo>
                  <a:pt x="2102" y="9234"/>
                  <a:pt x="2230" y="9362"/>
                  <a:pt x="2357" y="9362"/>
                </a:cubicBezTo>
                <a:lnTo>
                  <a:pt x="5095" y="9362"/>
                </a:lnTo>
                <a:cubicBezTo>
                  <a:pt x="5159" y="9362"/>
                  <a:pt x="5223" y="9362"/>
                  <a:pt x="5223" y="9298"/>
                </a:cubicBezTo>
                <a:cubicBezTo>
                  <a:pt x="5350" y="9107"/>
                  <a:pt x="5223" y="8852"/>
                  <a:pt x="5032" y="8852"/>
                </a:cubicBezTo>
                <a:lnTo>
                  <a:pt x="2612" y="8852"/>
                </a:lnTo>
                <a:lnTo>
                  <a:pt x="2612" y="8407"/>
                </a:lnTo>
                <a:lnTo>
                  <a:pt x="7197" y="8407"/>
                </a:lnTo>
                <a:lnTo>
                  <a:pt x="7197" y="8852"/>
                </a:lnTo>
                <a:lnTo>
                  <a:pt x="6178" y="8852"/>
                </a:lnTo>
                <a:cubicBezTo>
                  <a:pt x="6051" y="8852"/>
                  <a:pt x="5987" y="8980"/>
                  <a:pt x="5923" y="9107"/>
                </a:cubicBezTo>
                <a:cubicBezTo>
                  <a:pt x="5923" y="9234"/>
                  <a:pt x="6051" y="9362"/>
                  <a:pt x="6178" y="9362"/>
                </a:cubicBezTo>
                <a:lnTo>
                  <a:pt x="7324" y="9362"/>
                </a:lnTo>
                <a:cubicBezTo>
                  <a:pt x="7515" y="9362"/>
                  <a:pt x="7706" y="9171"/>
                  <a:pt x="7706" y="8980"/>
                </a:cubicBezTo>
                <a:lnTo>
                  <a:pt x="7706" y="8152"/>
                </a:lnTo>
                <a:cubicBezTo>
                  <a:pt x="7706" y="7961"/>
                  <a:pt x="7579" y="7897"/>
                  <a:pt x="7452" y="7897"/>
                </a:cubicBezTo>
                <a:lnTo>
                  <a:pt x="7070" y="7897"/>
                </a:lnTo>
                <a:lnTo>
                  <a:pt x="7070" y="5604"/>
                </a:lnTo>
                <a:lnTo>
                  <a:pt x="7388" y="5604"/>
                </a:lnTo>
                <a:cubicBezTo>
                  <a:pt x="7452" y="5604"/>
                  <a:pt x="7515" y="5604"/>
                  <a:pt x="7579" y="5541"/>
                </a:cubicBezTo>
                <a:cubicBezTo>
                  <a:pt x="7770" y="5350"/>
                  <a:pt x="7770" y="5031"/>
                  <a:pt x="7579" y="4904"/>
                </a:cubicBezTo>
                <a:lnTo>
                  <a:pt x="5223" y="2993"/>
                </a:lnTo>
                <a:cubicBezTo>
                  <a:pt x="5127" y="2930"/>
                  <a:pt x="5032" y="2898"/>
                  <a:pt x="4944" y="2898"/>
                </a:cubicBezTo>
                <a:close/>
                <a:moveTo>
                  <a:pt x="4204" y="10890"/>
                </a:moveTo>
                <a:lnTo>
                  <a:pt x="4204" y="11909"/>
                </a:lnTo>
                <a:lnTo>
                  <a:pt x="1911" y="11909"/>
                </a:lnTo>
                <a:lnTo>
                  <a:pt x="1911" y="10890"/>
                </a:lnTo>
                <a:close/>
                <a:moveTo>
                  <a:pt x="7897" y="10890"/>
                </a:moveTo>
                <a:lnTo>
                  <a:pt x="7897" y="11909"/>
                </a:lnTo>
                <a:lnTo>
                  <a:pt x="5669" y="11909"/>
                </a:lnTo>
                <a:lnTo>
                  <a:pt x="5669" y="10890"/>
                </a:lnTo>
                <a:close/>
                <a:moveTo>
                  <a:pt x="1911" y="10381"/>
                </a:moveTo>
                <a:cubicBezTo>
                  <a:pt x="1656" y="10381"/>
                  <a:pt x="1465" y="10572"/>
                  <a:pt x="1465" y="10826"/>
                </a:cubicBezTo>
                <a:lnTo>
                  <a:pt x="1465" y="11909"/>
                </a:lnTo>
                <a:cubicBezTo>
                  <a:pt x="1465" y="12164"/>
                  <a:pt x="1656" y="12419"/>
                  <a:pt x="1911" y="12419"/>
                </a:cubicBezTo>
                <a:lnTo>
                  <a:pt x="4204" y="12419"/>
                </a:lnTo>
                <a:cubicBezTo>
                  <a:pt x="4522" y="12419"/>
                  <a:pt x="4713" y="12164"/>
                  <a:pt x="4713" y="11909"/>
                </a:cubicBezTo>
                <a:lnTo>
                  <a:pt x="4713" y="10826"/>
                </a:lnTo>
                <a:cubicBezTo>
                  <a:pt x="4713" y="10572"/>
                  <a:pt x="4459" y="10381"/>
                  <a:pt x="4204" y="10381"/>
                </a:cubicBezTo>
                <a:close/>
                <a:moveTo>
                  <a:pt x="5605" y="10381"/>
                </a:moveTo>
                <a:cubicBezTo>
                  <a:pt x="5350" y="10381"/>
                  <a:pt x="5159" y="10572"/>
                  <a:pt x="5159" y="10826"/>
                </a:cubicBezTo>
                <a:lnTo>
                  <a:pt x="5159" y="11909"/>
                </a:lnTo>
                <a:cubicBezTo>
                  <a:pt x="5159" y="12164"/>
                  <a:pt x="5350" y="12419"/>
                  <a:pt x="5605" y="12419"/>
                </a:cubicBezTo>
                <a:lnTo>
                  <a:pt x="7961" y="12419"/>
                </a:lnTo>
                <a:cubicBezTo>
                  <a:pt x="8216" y="12419"/>
                  <a:pt x="8407" y="12164"/>
                  <a:pt x="8407" y="11909"/>
                </a:cubicBezTo>
                <a:lnTo>
                  <a:pt x="8407" y="10826"/>
                </a:lnTo>
                <a:cubicBezTo>
                  <a:pt x="8407" y="10572"/>
                  <a:pt x="8216" y="10381"/>
                  <a:pt x="7961" y="10381"/>
                </a:cubicBezTo>
                <a:close/>
                <a:moveTo>
                  <a:pt x="1720" y="13374"/>
                </a:moveTo>
                <a:cubicBezTo>
                  <a:pt x="1593" y="13374"/>
                  <a:pt x="1465" y="13438"/>
                  <a:pt x="1465" y="13565"/>
                </a:cubicBezTo>
                <a:cubicBezTo>
                  <a:pt x="1402" y="13756"/>
                  <a:pt x="1529" y="13883"/>
                  <a:pt x="1656" y="13883"/>
                </a:cubicBezTo>
                <a:lnTo>
                  <a:pt x="8152" y="13883"/>
                </a:lnTo>
                <a:cubicBezTo>
                  <a:pt x="8280" y="13883"/>
                  <a:pt x="8407" y="13756"/>
                  <a:pt x="8407" y="13629"/>
                </a:cubicBezTo>
                <a:cubicBezTo>
                  <a:pt x="8407" y="13501"/>
                  <a:pt x="8343" y="13374"/>
                  <a:pt x="8152" y="13374"/>
                </a:cubicBezTo>
                <a:close/>
                <a:moveTo>
                  <a:pt x="1720" y="14329"/>
                </a:moveTo>
                <a:cubicBezTo>
                  <a:pt x="1593" y="14329"/>
                  <a:pt x="1465" y="14456"/>
                  <a:pt x="1465" y="14584"/>
                </a:cubicBezTo>
                <a:cubicBezTo>
                  <a:pt x="1402" y="14711"/>
                  <a:pt x="1529" y="14839"/>
                  <a:pt x="1656" y="14839"/>
                </a:cubicBezTo>
                <a:lnTo>
                  <a:pt x="6687" y="14839"/>
                </a:lnTo>
                <a:cubicBezTo>
                  <a:pt x="6815" y="14839"/>
                  <a:pt x="6942" y="14775"/>
                  <a:pt x="6942" y="14648"/>
                </a:cubicBezTo>
                <a:cubicBezTo>
                  <a:pt x="6942" y="14456"/>
                  <a:pt x="6879" y="14329"/>
                  <a:pt x="6687" y="14329"/>
                </a:cubicBezTo>
                <a:close/>
                <a:moveTo>
                  <a:pt x="255" y="0"/>
                </a:moveTo>
                <a:cubicBezTo>
                  <a:pt x="64" y="0"/>
                  <a:pt x="1" y="128"/>
                  <a:pt x="1" y="255"/>
                </a:cubicBezTo>
                <a:lnTo>
                  <a:pt x="1" y="4203"/>
                </a:lnTo>
                <a:cubicBezTo>
                  <a:pt x="1" y="4203"/>
                  <a:pt x="1" y="4203"/>
                  <a:pt x="1" y="4267"/>
                </a:cubicBezTo>
                <a:cubicBezTo>
                  <a:pt x="64" y="4331"/>
                  <a:pt x="135" y="4359"/>
                  <a:pt x="201" y="4359"/>
                </a:cubicBezTo>
                <a:cubicBezTo>
                  <a:pt x="333" y="4359"/>
                  <a:pt x="446" y="4246"/>
                  <a:pt x="446" y="4076"/>
                </a:cubicBezTo>
                <a:lnTo>
                  <a:pt x="446" y="637"/>
                </a:lnTo>
                <a:cubicBezTo>
                  <a:pt x="446" y="573"/>
                  <a:pt x="574" y="510"/>
                  <a:pt x="638" y="510"/>
                </a:cubicBezTo>
                <a:lnTo>
                  <a:pt x="2739" y="510"/>
                </a:lnTo>
                <a:lnTo>
                  <a:pt x="2739" y="1465"/>
                </a:lnTo>
                <a:cubicBezTo>
                  <a:pt x="2739" y="1720"/>
                  <a:pt x="2930" y="1911"/>
                  <a:pt x="3185" y="1911"/>
                </a:cubicBezTo>
                <a:lnTo>
                  <a:pt x="6687" y="1911"/>
                </a:lnTo>
                <a:cubicBezTo>
                  <a:pt x="6942" y="1911"/>
                  <a:pt x="7133" y="1720"/>
                  <a:pt x="7133" y="1465"/>
                </a:cubicBezTo>
                <a:lnTo>
                  <a:pt x="7133" y="510"/>
                </a:lnTo>
                <a:lnTo>
                  <a:pt x="8662" y="510"/>
                </a:lnTo>
                <a:cubicBezTo>
                  <a:pt x="9044" y="510"/>
                  <a:pt x="9362" y="828"/>
                  <a:pt x="9362" y="1210"/>
                </a:cubicBezTo>
                <a:lnTo>
                  <a:pt x="9362" y="15475"/>
                </a:lnTo>
                <a:cubicBezTo>
                  <a:pt x="9362" y="15858"/>
                  <a:pt x="9044" y="16240"/>
                  <a:pt x="8662" y="16240"/>
                </a:cubicBezTo>
                <a:lnTo>
                  <a:pt x="701" y="16240"/>
                </a:lnTo>
                <a:cubicBezTo>
                  <a:pt x="574" y="16240"/>
                  <a:pt x="446" y="16112"/>
                  <a:pt x="446" y="15985"/>
                </a:cubicBezTo>
                <a:lnTo>
                  <a:pt x="446" y="5159"/>
                </a:lnTo>
                <a:cubicBezTo>
                  <a:pt x="446" y="5159"/>
                  <a:pt x="446" y="5095"/>
                  <a:pt x="446" y="5095"/>
                </a:cubicBezTo>
                <a:cubicBezTo>
                  <a:pt x="380" y="5028"/>
                  <a:pt x="306" y="5000"/>
                  <a:pt x="237" y="5000"/>
                </a:cubicBezTo>
                <a:cubicBezTo>
                  <a:pt x="109" y="5000"/>
                  <a:pt x="1" y="5098"/>
                  <a:pt x="1" y="5222"/>
                </a:cubicBezTo>
                <a:lnTo>
                  <a:pt x="1" y="15475"/>
                </a:lnTo>
                <a:cubicBezTo>
                  <a:pt x="1" y="16176"/>
                  <a:pt x="510" y="16685"/>
                  <a:pt x="1211" y="16685"/>
                </a:cubicBezTo>
                <a:lnTo>
                  <a:pt x="8662" y="16685"/>
                </a:lnTo>
                <a:cubicBezTo>
                  <a:pt x="9362" y="16685"/>
                  <a:pt x="9872" y="16176"/>
                  <a:pt x="9872" y="15475"/>
                </a:cubicBezTo>
                <a:lnTo>
                  <a:pt x="9872" y="1210"/>
                </a:lnTo>
                <a:cubicBezTo>
                  <a:pt x="9872" y="573"/>
                  <a:pt x="9362" y="0"/>
                  <a:pt x="8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3"/>
          <p:cNvSpPr/>
          <p:nvPr/>
        </p:nvSpPr>
        <p:spPr>
          <a:xfrm>
            <a:off x="229586" y="1884300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11463" y="3439"/>
                </a:moveTo>
                <a:lnTo>
                  <a:pt x="11463" y="4076"/>
                </a:lnTo>
                <a:cubicBezTo>
                  <a:pt x="11400" y="4076"/>
                  <a:pt x="11336" y="4076"/>
                  <a:pt x="11336" y="4012"/>
                </a:cubicBezTo>
                <a:cubicBezTo>
                  <a:pt x="11336" y="4012"/>
                  <a:pt x="11272" y="3949"/>
                  <a:pt x="11272" y="3885"/>
                </a:cubicBezTo>
                <a:lnTo>
                  <a:pt x="11272" y="3630"/>
                </a:lnTo>
                <a:cubicBezTo>
                  <a:pt x="11272" y="3503"/>
                  <a:pt x="11336" y="3439"/>
                  <a:pt x="11463" y="3439"/>
                </a:cubicBezTo>
                <a:close/>
                <a:moveTo>
                  <a:pt x="11973" y="4649"/>
                </a:moveTo>
                <a:cubicBezTo>
                  <a:pt x="12036" y="4649"/>
                  <a:pt x="12100" y="4713"/>
                  <a:pt x="12100" y="4777"/>
                </a:cubicBezTo>
                <a:lnTo>
                  <a:pt x="12100" y="5095"/>
                </a:lnTo>
                <a:cubicBezTo>
                  <a:pt x="12100" y="5159"/>
                  <a:pt x="12036" y="5286"/>
                  <a:pt x="11973" y="5286"/>
                </a:cubicBezTo>
                <a:lnTo>
                  <a:pt x="11973" y="4649"/>
                </a:lnTo>
                <a:close/>
                <a:moveTo>
                  <a:pt x="11745" y="2531"/>
                </a:moveTo>
                <a:cubicBezTo>
                  <a:pt x="11593" y="2531"/>
                  <a:pt x="11463" y="2645"/>
                  <a:pt x="11463" y="2802"/>
                </a:cubicBezTo>
                <a:lnTo>
                  <a:pt x="11463" y="2930"/>
                </a:lnTo>
                <a:cubicBezTo>
                  <a:pt x="11081" y="2930"/>
                  <a:pt x="10826" y="3248"/>
                  <a:pt x="10826" y="3630"/>
                </a:cubicBezTo>
                <a:lnTo>
                  <a:pt x="10826" y="3885"/>
                </a:lnTo>
                <a:cubicBezTo>
                  <a:pt x="10826" y="4076"/>
                  <a:pt x="10890" y="4267"/>
                  <a:pt x="10954" y="4394"/>
                </a:cubicBezTo>
                <a:cubicBezTo>
                  <a:pt x="11081" y="4522"/>
                  <a:pt x="11272" y="4585"/>
                  <a:pt x="11463" y="4585"/>
                </a:cubicBezTo>
                <a:lnTo>
                  <a:pt x="11463" y="5286"/>
                </a:lnTo>
                <a:cubicBezTo>
                  <a:pt x="11336" y="5286"/>
                  <a:pt x="11272" y="5159"/>
                  <a:pt x="11272" y="5095"/>
                </a:cubicBezTo>
                <a:cubicBezTo>
                  <a:pt x="11272" y="4904"/>
                  <a:pt x="11145" y="4840"/>
                  <a:pt x="11018" y="4840"/>
                </a:cubicBezTo>
                <a:cubicBezTo>
                  <a:pt x="10890" y="4840"/>
                  <a:pt x="10763" y="4968"/>
                  <a:pt x="10826" y="5095"/>
                </a:cubicBezTo>
                <a:cubicBezTo>
                  <a:pt x="10826" y="5444"/>
                  <a:pt x="11039" y="5740"/>
                  <a:pt x="11367" y="5740"/>
                </a:cubicBezTo>
                <a:cubicBezTo>
                  <a:pt x="11398" y="5740"/>
                  <a:pt x="11430" y="5737"/>
                  <a:pt x="11463" y="5732"/>
                </a:cubicBezTo>
                <a:lnTo>
                  <a:pt x="11463" y="5859"/>
                </a:lnTo>
                <a:cubicBezTo>
                  <a:pt x="11463" y="5987"/>
                  <a:pt x="11527" y="6050"/>
                  <a:pt x="11591" y="6114"/>
                </a:cubicBezTo>
                <a:cubicBezTo>
                  <a:pt x="11625" y="6125"/>
                  <a:pt x="11658" y="6130"/>
                  <a:pt x="11691" y="6130"/>
                </a:cubicBezTo>
                <a:cubicBezTo>
                  <a:pt x="11843" y="6130"/>
                  <a:pt x="11973" y="6016"/>
                  <a:pt x="11973" y="5859"/>
                </a:cubicBezTo>
                <a:lnTo>
                  <a:pt x="11973" y="5732"/>
                </a:lnTo>
                <a:cubicBezTo>
                  <a:pt x="12355" y="5732"/>
                  <a:pt x="12610" y="5477"/>
                  <a:pt x="12610" y="5095"/>
                </a:cubicBezTo>
                <a:lnTo>
                  <a:pt x="12610" y="4777"/>
                </a:lnTo>
                <a:cubicBezTo>
                  <a:pt x="12610" y="4394"/>
                  <a:pt x="12355" y="4140"/>
                  <a:pt x="11973" y="4140"/>
                </a:cubicBezTo>
                <a:lnTo>
                  <a:pt x="11973" y="3439"/>
                </a:lnTo>
                <a:cubicBezTo>
                  <a:pt x="12100" y="3439"/>
                  <a:pt x="12164" y="3503"/>
                  <a:pt x="12164" y="3630"/>
                </a:cubicBezTo>
                <a:cubicBezTo>
                  <a:pt x="12164" y="3758"/>
                  <a:pt x="12164" y="3821"/>
                  <a:pt x="12228" y="3821"/>
                </a:cubicBezTo>
                <a:cubicBezTo>
                  <a:pt x="12299" y="3857"/>
                  <a:pt x="12365" y="3873"/>
                  <a:pt x="12423" y="3873"/>
                </a:cubicBezTo>
                <a:cubicBezTo>
                  <a:pt x="12574" y="3873"/>
                  <a:pt x="12673" y="3768"/>
                  <a:pt x="12673" y="3630"/>
                </a:cubicBezTo>
                <a:cubicBezTo>
                  <a:pt x="12673" y="3276"/>
                  <a:pt x="12400" y="2923"/>
                  <a:pt x="12057" y="2923"/>
                </a:cubicBezTo>
                <a:cubicBezTo>
                  <a:pt x="12029" y="2923"/>
                  <a:pt x="12001" y="2925"/>
                  <a:pt x="11973" y="2930"/>
                </a:cubicBezTo>
                <a:lnTo>
                  <a:pt x="11973" y="2802"/>
                </a:lnTo>
                <a:cubicBezTo>
                  <a:pt x="11973" y="2675"/>
                  <a:pt x="11909" y="2611"/>
                  <a:pt x="11845" y="2548"/>
                </a:cubicBezTo>
                <a:cubicBezTo>
                  <a:pt x="11812" y="2536"/>
                  <a:pt x="11778" y="2531"/>
                  <a:pt x="11745" y="2531"/>
                </a:cubicBezTo>
                <a:close/>
                <a:moveTo>
                  <a:pt x="9489" y="6623"/>
                </a:moveTo>
                <a:cubicBezTo>
                  <a:pt x="9362" y="6623"/>
                  <a:pt x="9234" y="6687"/>
                  <a:pt x="9234" y="6814"/>
                </a:cubicBezTo>
                <a:cubicBezTo>
                  <a:pt x="9171" y="6942"/>
                  <a:pt x="9298" y="7069"/>
                  <a:pt x="9425" y="7069"/>
                </a:cubicBezTo>
                <a:lnTo>
                  <a:pt x="13947" y="7069"/>
                </a:lnTo>
                <a:cubicBezTo>
                  <a:pt x="14074" y="7069"/>
                  <a:pt x="14202" y="7005"/>
                  <a:pt x="14202" y="6878"/>
                </a:cubicBezTo>
                <a:cubicBezTo>
                  <a:pt x="14202" y="6751"/>
                  <a:pt x="14138" y="6623"/>
                  <a:pt x="13947" y="6623"/>
                </a:cubicBezTo>
                <a:close/>
                <a:moveTo>
                  <a:pt x="4203" y="5350"/>
                </a:moveTo>
                <a:lnTo>
                  <a:pt x="4203" y="7579"/>
                </a:lnTo>
                <a:lnTo>
                  <a:pt x="3758" y="7579"/>
                </a:lnTo>
                <a:lnTo>
                  <a:pt x="3758" y="5350"/>
                </a:lnTo>
                <a:close/>
                <a:moveTo>
                  <a:pt x="6050" y="5350"/>
                </a:moveTo>
                <a:lnTo>
                  <a:pt x="6050" y="7579"/>
                </a:lnTo>
                <a:lnTo>
                  <a:pt x="4713" y="7579"/>
                </a:lnTo>
                <a:lnTo>
                  <a:pt x="4713" y="5350"/>
                </a:lnTo>
                <a:close/>
                <a:moveTo>
                  <a:pt x="7005" y="5350"/>
                </a:moveTo>
                <a:lnTo>
                  <a:pt x="7005" y="7579"/>
                </a:lnTo>
                <a:lnTo>
                  <a:pt x="6560" y="7579"/>
                </a:lnTo>
                <a:lnTo>
                  <a:pt x="6560" y="5350"/>
                </a:lnTo>
                <a:close/>
                <a:moveTo>
                  <a:pt x="9489" y="7579"/>
                </a:moveTo>
                <a:cubicBezTo>
                  <a:pt x="9362" y="7579"/>
                  <a:pt x="9234" y="7642"/>
                  <a:pt x="9234" y="7770"/>
                </a:cubicBezTo>
                <a:cubicBezTo>
                  <a:pt x="9171" y="7961"/>
                  <a:pt x="9298" y="8088"/>
                  <a:pt x="9425" y="8088"/>
                </a:cubicBezTo>
                <a:lnTo>
                  <a:pt x="13947" y="8088"/>
                </a:lnTo>
                <a:cubicBezTo>
                  <a:pt x="14074" y="8088"/>
                  <a:pt x="14202" y="7961"/>
                  <a:pt x="14202" y="7770"/>
                </a:cubicBezTo>
                <a:cubicBezTo>
                  <a:pt x="14202" y="7642"/>
                  <a:pt x="14074" y="7579"/>
                  <a:pt x="13947" y="7579"/>
                </a:cubicBezTo>
                <a:close/>
                <a:moveTo>
                  <a:pt x="7706" y="8088"/>
                </a:moveTo>
                <a:lnTo>
                  <a:pt x="7706" y="8534"/>
                </a:lnTo>
                <a:lnTo>
                  <a:pt x="3057" y="8534"/>
                </a:lnTo>
                <a:lnTo>
                  <a:pt x="3057" y="8088"/>
                </a:lnTo>
                <a:close/>
                <a:moveTo>
                  <a:pt x="5374" y="2579"/>
                </a:moveTo>
                <a:cubicBezTo>
                  <a:pt x="5286" y="2579"/>
                  <a:pt x="5190" y="2611"/>
                  <a:pt x="5095" y="2675"/>
                </a:cubicBezTo>
                <a:lnTo>
                  <a:pt x="4585" y="3121"/>
                </a:lnTo>
                <a:cubicBezTo>
                  <a:pt x="4522" y="3184"/>
                  <a:pt x="4458" y="3184"/>
                  <a:pt x="4522" y="3248"/>
                </a:cubicBezTo>
                <a:cubicBezTo>
                  <a:pt x="4522" y="3435"/>
                  <a:pt x="4658" y="3553"/>
                  <a:pt x="4781" y="3553"/>
                </a:cubicBezTo>
                <a:cubicBezTo>
                  <a:pt x="4826" y="3553"/>
                  <a:pt x="4870" y="3537"/>
                  <a:pt x="4904" y="3503"/>
                </a:cubicBezTo>
                <a:lnTo>
                  <a:pt x="5350" y="3121"/>
                </a:lnTo>
                <a:lnTo>
                  <a:pt x="7515" y="4840"/>
                </a:lnTo>
                <a:lnTo>
                  <a:pt x="3184" y="4840"/>
                </a:lnTo>
                <a:lnTo>
                  <a:pt x="4012" y="4203"/>
                </a:lnTo>
                <a:cubicBezTo>
                  <a:pt x="4076" y="4140"/>
                  <a:pt x="4140" y="4076"/>
                  <a:pt x="4076" y="4012"/>
                </a:cubicBezTo>
                <a:cubicBezTo>
                  <a:pt x="4076" y="3842"/>
                  <a:pt x="3963" y="3758"/>
                  <a:pt x="3850" y="3758"/>
                </a:cubicBezTo>
                <a:cubicBezTo>
                  <a:pt x="3793" y="3758"/>
                  <a:pt x="3736" y="3779"/>
                  <a:pt x="3694" y="3821"/>
                </a:cubicBezTo>
                <a:lnTo>
                  <a:pt x="2739" y="4585"/>
                </a:lnTo>
                <a:cubicBezTo>
                  <a:pt x="2548" y="4777"/>
                  <a:pt x="2484" y="5031"/>
                  <a:pt x="2739" y="5222"/>
                </a:cubicBezTo>
                <a:cubicBezTo>
                  <a:pt x="2802" y="5286"/>
                  <a:pt x="2866" y="5350"/>
                  <a:pt x="2930" y="5350"/>
                </a:cubicBezTo>
                <a:lnTo>
                  <a:pt x="3248" y="5350"/>
                </a:lnTo>
                <a:lnTo>
                  <a:pt x="3248" y="7579"/>
                </a:lnTo>
                <a:lnTo>
                  <a:pt x="2930" y="7579"/>
                </a:lnTo>
                <a:cubicBezTo>
                  <a:pt x="2739" y="7579"/>
                  <a:pt x="2548" y="7770"/>
                  <a:pt x="2548" y="7961"/>
                </a:cubicBezTo>
                <a:lnTo>
                  <a:pt x="2548" y="8661"/>
                </a:lnTo>
                <a:cubicBezTo>
                  <a:pt x="2548" y="8852"/>
                  <a:pt x="2739" y="9043"/>
                  <a:pt x="2930" y="9043"/>
                </a:cubicBezTo>
                <a:lnTo>
                  <a:pt x="7770" y="9043"/>
                </a:lnTo>
                <a:cubicBezTo>
                  <a:pt x="7961" y="9043"/>
                  <a:pt x="8152" y="8852"/>
                  <a:pt x="8152" y="8661"/>
                </a:cubicBezTo>
                <a:lnTo>
                  <a:pt x="8152" y="7961"/>
                </a:lnTo>
                <a:cubicBezTo>
                  <a:pt x="8152" y="7770"/>
                  <a:pt x="7961" y="7579"/>
                  <a:pt x="7770" y="7579"/>
                </a:cubicBezTo>
                <a:lnTo>
                  <a:pt x="7515" y="7579"/>
                </a:lnTo>
                <a:lnTo>
                  <a:pt x="7515" y="5350"/>
                </a:lnTo>
                <a:lnTo>
                  <a:pt x="7833" y="5350"/>
                </a:lnTo>
                <a:cubicBezTo>
                  <a:pt x="7897" y="5350"/>
                  <a:pt x="7961" y="5286"/>
                  <a:pt x="8024" y="5286"/>
                </a:cubicBezTo>
                <a:cubicBezTo>
                  <a:pt x="8215" y="5031"/>
                  <a:pt x="8215" y="4777"/>
                  <a:pt x="8024" y="4585"/>
                </a:cubicBezTo>
                <a:lnTo>
                  <a:pt x="5604" y="2675"/>
                </a:lnTo>
                <a:cubicBezTo>
                  <a:pt x="5541" y="2611"/>
                  <a:pt x="5461" y="2579"/>
                  <a:pt x="5374" y="2579"/>
                </a:cubicBezTo>
                <a:close/>
                <a:moveTo>
                  <a:pt x="9489" y="8534"/>
                </a:moveTo>
                <a:cubicBezTo>
                  <a:pt x="9298" y="8534"/>
                  <a:pt x="9171" y="8661"/>
                  <a:pt x="9234" y="8852"/>
                </a:cubicBezTo>
                <a:cubicBezTo>
                  <a:pt x="9234" y="8980"/>
                  <a:pt x="9362" y="9043"/>
                  <a:pt x="9489" y="9043"/>
                </a:cubicBezTo>
                <a:lnTo>
                  <a:pt x="12482" y="9043"/>
                </a:lnTo>
                <a:cubicBezTo>
                  <a:pt x="12610" y="9043"/>
                  <a:pt x="12737" y="8980"/>
                  <a:pt x="12737" y="8852"/>
                </a:cubicBezTo>
                <a:cubicBezTo>
                  <a:pt x="12737" y="8661"/>
                  <a:pt x="12673" y="8534"/>
                  <a:pt x="12482" y="8534"/>
                </a:cubicBezTo>
                <a:close/>
                <a:moveTo>
                  <a:pt x="1274" y="1019"/>
                </a:moveTo>
                <a:cubicBezTo>
                  <a:pt x="1083" y="1019"/>
                  <a:pt x="955" y="1147"/>
                  <a:pt x="955" y="1338"/>
                </a:cubicBezTo>
                <a:lnTo>
                  <a:pt x="955" y="10317"/>
                </a:lnTo>
                <a:cubicBezTo>
                  <a:pt x="955" y="10508"/>
                  <a:pt x="1083" y="10699"/>
                  <a:pt x="1274" y="10699"/>
                </a:cubicBezTo>
                <a:lnTo>
                  <a:pt x="15412" y="10699"/>
                </a:lnTo>
                <a:cubicBezTo>
                  <a:pt x="15603" y="10699"/>
                  <a:pt x="15666" y="10572"/>
                  <a:pt x="15666" y="10444"/>
                </a:cubicBezTo>
                <a:lnTo>
                  <a:pt x="15666" y="8470"/>
                </a:lnTo>
                <a:cubicBezTo>
                  <a:pt x="15666" y="8407"/>
                  <a:pt x="15666" y="8343"/>
                  <a:pt x="15603" y="8343"/>
                </a:cubicBezTo>
                <a:cubicBezTo>
                  <a:pt x="15547" y="8287"/>
                  <a:pt x="15491" y="8264"/>
                  <a:pt x="15440" y="8264"/>
                </a:cubicBezTo>
                <a:cubicBezTo>
                  <a:pt x="15316" y="8264"/>
                  <a:pt x="15221" y="8399"/>
                  <a:pt x="15221" y="8534"/>
                </a:cubicBezTo>
                <a:lnTo>
                  <a:pt x="15221" y="10190"/>
                </a:lnTo>
                <a:lnTo>
                  <a:pt x="1465" y="10190"/>
                </a:lnTo>
                <a:lnTo>
                  <a:pt x="1465" y="1465"/>
                </a:lnTo>
                <a:lnTo>
                  <a:pt x="15221" y="1465"/>
                </a:lnTo>
                <a:lnTo>
                  <a:pt x="15221" y="7324"/>
                </a:lnTo>
                <a:cubicBezTo>
                  <a:pt x="15221" y="7451"/>
                  <a:pt x="15284" y="7579"/>
                  <a:pt x="15412" y="7579"/>
                </a:cubicBezTo>
                <a:cubicBezTo>
                  <a:pt x="15435" y="7590"/>
                  <a:pt x="15458" y="7596"/>
                  <a:pt x="15481" y="7596"/>
                </a:cubicBezTo>
                <a:cubicBezTo>
                  <a:pt x="15582" y="7596"/>
                  <a:pt x="15666" y="7492"/>
                  <a:pt x="15666" y="7388"/>
                </a:cubicBezTo>
                <a:lnTo>
                  <a:pt x="15666" y="1338"/>
                </a:lnTo>
                <a:cubicBezTo>
                  <a:pt x="15666" y="1147"/>
                  <a:pt x="15539" y="1019"/>
                  <a:pt x="15348" y="1019"/>
                </a:cubicBezTo>
                <a:close/>
                <a:moveTo>
                  <a:pt x="15475" y="510"/>
                </a:moveTo>
                <a:cubicBezTo>
                  <a:pt x="15857" y="510"/>
                  <a:pt x="16176" y="828"/>
                  <a:pt x="16176" y="1274"/>
                </a:cubicBezTo>
                <a:lnTo>
                  <a:pt x="16176" y="10444"/>
                </a:lnTo>
                <a:cubicBezTo>
                  <a:pt x="16176" y="10826"/>
                  <a:pt x="15857" y="11145"/>
                  <a:pt x="15475" y="11145"/>
                </a:cubicBezTo>
                <a:lnTo>
                  <a:pt x="1210" y="11145"/>
                </a:lnTo>
                <a:cubicBezTo>
                  <a:pt x="828" y="11145"/>
                  <a:pt x="446" y="10826"/>
                  <a:pt x="446" y="10444"/>
                </a:cubicBezTo>
                <a:lnTo>
                  <a:pt x="446" y="1274"/>
                </a:lnTo>
                <a:cubicBezTo>
                  <a:pt x="446" y="828"/>
                  <a:pt x="828" y="510"/>
                  <a:pt x="1210" y="510"/>
                </a:cubicBezTo>
                <a:close/>
                <a:moveTo>
                  <a:pt x="9489" y="11654"/>
                </a:moveTo>
                <a:lnTo>
                  <a:pt x="9489" y="13692"/>
                </a:lnTo>
                <a:lnTo>
                  <a:pt x="7133" y="13692"/>
                </a:lnTo>
                <a:lnTo>
                  <a:pt x="7133" y="11654"/>
                </a:lnTo>
                <a:close/>
                <a:moveTo>
                  <a:pt x="9935" y="14138"/>
                </a:moveTo>
                <a:cubicBezTo>
                  <a:pt x="10508" y="14138"/>
                  <a:pt x="10954" y="14648"/>
                  <a:pt x="11018" y="15221"/>
                </a:cubicBezTo>
                <a:lnTo>
                  <a:pt x="11018" y="16240"/>
                </a:lnTo>
                <a:lnTo>
                  <a:pt x="5604" y="16240"/>
                </a:lnTo>
                <a:lnTo>
                  <a:pt x="5604" y="15221"/>
                </a:lnTo>
                <a:cubicBezTo>
                  <a:pt x="5604" y="14648"/>
                  <a:pt x="6050" y="14138"/>
                  <a:pt x="6623" y="14138"/>
                </a:cubicBezTo>
                <a:close/>
                <a:moveTo>
                  <a:pt x="1210" y="0"/>
                </a:moveTo>
                <a:cubicBezTo>
                  <a:pt x="510" y="0"/>
                  <a:pt x="0" y="573"/>
                  <a:pt x="0" y="1274"/>
                </a:cubicBezTo>
                <a:lnTo>
                  <a:pt x="0" y="10444"/>
                </a:lnTo>
                <a:cubicBezTo>
                  <a:pt x="0" y="11081"/>
                  <a:pt x="510" y="11654"/>
                  <a:pt x="1210" y="11654"/>
                </a:cubicBezTo>
                <a:lnTo>
                  <a:pt x="6687" y="11654"/>
                </a:lnTo>
                <a:lnTo>
                  <a:pt x="6687" y="13692"/>
                </a:lnTo>
                <a:cubicBezTo>
                  <a:pt x="5795" y="13692"/>
                  <a:pt x="5159" y="14329"/>
                  <a:pt x="5159" y="15221"/>
                </a:cubicBezTo>
                <a:lnTo>
                  <a:pt x="5159" y="16367"/>
                </a:lnTo>
                <a:cubicBezTo>
                  <a:pt x="5159" y="16558"/>
                  <a:pt x="5286" y="16685"/>
                  <a:pt x="5477" y="16685"/>
                </a:cubicBezTo>
                <a:lnTo>
                  <a:pt x="11145" y="16685"/>
                </a:lnTo>
                <a:cubicBezTo>
                  <a:pt x="11336" y="16685"/>
                  <a:pt x="11463" y="16558"/>
                  <a:pt x="11463" y="16367"/>
                </a:cubicBezTo>
                <a:lnTo>
                  <a:pt x="11463" y="15221"/>
                </a:lnTo>
                <a:cubicBezTo>
                  <a:pt x="11463" y="14393"/>
                  <a:pt x="10826" y="13692"/>
                  <a:pt x="9935" y="13692"/>
                </a:cubicBezTo>
                <a:lnTo>
                  <a:pt x="9935" y="11654"/>
                </a:lnTo>
                <a:lnTo>
                  <a:pt x="15475" y="11654"/>
                </a:lnTo>
                <a:cubicBezTo>
                  <a:pt x="16112" y="11654"/>
                  <a:pt x="16685" y="11081"/>
                  <a:pt x="16685" y="10444"/>
                </a:cubicBezTo>
                <a:lnTo>
                  <a:pt x="16685" y="1210"/>
                </a:lnTo>
                <a:cubicBezTo>
                  <a:pt x="16685" y="573"/>
                  <a:pt x="16112" y="0"/>
                  <a:pt x="154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9853;p85">
            <a:extLst>
              <a:ext uri="{FF2B5EF4-FFF2-40B4-BE49-F238E27FC236}">
                <a16:creationId xmlns:a16="http://schemas.microsoft.com/office/drawing/2014/main" id="{74339068-D59F-CC02-A738-64708CC89011}"/>
              </a:ext>
            </a:extLst>
          </p:cNvPr>
          <p:cNvGrpSpPr/>
          <p:nvPr/>
        </p:nvGrpSpPr>
        <p:grpSpPr>
          <a:xfrm>
            <a:off x="1667941" y="3196263"/>
            <a:ext cx="452878" cy="389258"/>
            <a:chOff x="7551754" y="3390808"/>
            <a:chExt cx="344883" cy="301311"/>
          </a:xfrm>
        </p:grpSpPr>
        <p:sp>
          <p:nvSpPr>
            <p:cNvPr id="3" name="Google Shape;9854;p85">
              <a:extLst>
                <a:ext uri="{FF2B5EF4-FFF2-40B4-BE49-F238E27FC236}">
                  <a16:creationId xmlns:a16="http://schemas.microsoft.com/office/drawing/2014/main" id="{3642A4A6-431E-5030-2AFD-1A18E32A988D}"/>
                </a:ext>
              </a:extLst>
            </p:cNvPr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855;p85">
              <a:extLst>
                <a:ext uri="{FF2B5EF4-FFF2-40B4-BE49-F238E27FC236}">
                  <a16:creationId xmlns:a16="http://schemas.microsoft.com/office/drawing/2014/main" id="{76A3DC0C-A3D4-6A16-BC8E-2795A10EFB53}"/>
                </a:ext>
              </a:extLst>
            </p:cNvPr>
            <p:cNvSpPr/>
            <p:nvPr/>
          </p:nvSpPr>
          <p:spPr>
            <a:xfrm>
              <a:off x="7584351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9856;p85">
              <a:extLst>
                <a:ext uri="{FF2B5EF4-FFF2-40B4-BE49-F238E27FC236}">
                  <a16:creationId xmlns:a16="http://schemas.microsoft.com/office/drawing/2014/main" id="{B26B8D90-38F5-C46C-F27A-D90D24828315}"/>
                </a:ext>
              </a:extLst>
            </p:cNvPr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857;p85">
              <a:extLst>
                <a:ext uri="{FF2B5EF4-FFF2-40B4-BE49-F238E27FC236}">
                  <a16:creationId xmlns:a16="http://schemas.microsoft.com/office/drawing/2014/main" id="{E815BC86-AEBD-C69E-D7DD-870F5B1A7BF9}"/>
                </a:ext>
              </a:extLst>
            </p:cNvPr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858;p85">
              <a:extLst>
                <a:ext uri="{FF2B5EF4-FFF2-40B4-BE49-F238E27FC236}">
                  <a16:creationId xmlns:a16="http://schemas.microsoft.com/office/drawing/2014/main" id="{C30DFD14-2CDA-F4D3-CD2F-BAC2B7B29D23}"/>
                </a:ext>
              </a:extLst>
            </p:cNvPr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859;p85">
              <a:extLst>
                <a:ext uri="{FF2B5EF4-FFF2-40B4-BE49-F238E27FC236}">
                  <a16:creationId xmlns:a16="http://schemas.microsoft.com/office/drawing/2014/main" id="{73B20D2B-CBEC-3F68-7F52-FFAC4C627CB5}"/>
                </a:ext>
              </a:extLst>
            </p:cNvPr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860;p85">
              <a:extLst>
                <a:ext uri="{FF2B5EF4-FFF2-40B4-BE49-F238E27FC236}">
                  <a16:creationId xmlns:a16="http://schemas.microsoft.com/office/drawing/2014/main" id="{E37C724A-33D6-53AE-C76C-A671ACD7A7FD}"/>
                </a:ext>
              </a:extLst>
            </p:cNvPr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61;p85">
              <a:extLst>
                <a:ext uri="{FF2B5EF4-FFF2-40B4-BE49-F238E27FC236}">
                  <a16:creationId xmlns:a16="http://schemas.microsoft.com/office/drawing/2014/main" id="{9A4B2153-08C5-96F6-6533-3C912E818036}"/>
                </a:ext>
              </a:extLst>
            </p:cNvPr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862;p85">
              <a:extLst>
                <a:ext uri="{FF2B5EF4-FFF2-40B4-BE49-F238E27FC236}">
                  <a16:creationId xmlns:a16="http://schemas.microsoft.com/office/drawing/2014/main" id="{6BFB8AF4-3E8F-FF9E-FB56-7D6517ACBC6D}"/>
                </a:ext>
              </a:extLst>
            </p:cNvPr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63;p85">
              <a:extLst>
                <a:ext uri="{FF2B5EF4-FFF2-40B4-BE49-F238E27FC236}">
                  <a16:creationId xmlns:a16="http://schemas.microsoft.com/office/drawing/2014/main" id="{204E0BEC-AB73-3219-99A1-6D063F8B1CF6}"/>
                </a:ext>
              </a:extLst>
            </p:cNvPr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64;p85">
              <a:extLst>
                <a:ext uri="{FF2B5EF4-FFF2-40B4-BE49-F238E27FC236}">
                  <a16:creationId xmlns:a16="http://schemas.microsoft.com/office/drawing/2014/main" id="{67A1424E-779E-36BC-13DB-0430B4D14466}"/>
                </a:ext>
              </a:extLst>
            </p:cNvPr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367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714800" y="1851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מיפוי טכנולוגי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7" name="Google Shape;517;p63"/>
          <p:cNvSpPr/>
          <p:nvPr/>
        </p:nvSpPr>
        <p:spPr>
          <a:xfrm>
            <a:off x="229586" y="1884300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11463" y="3439"/>
                </a:moveTo>
                <a:lnTo>
                  <a:pt x="11463" y="4076"/>
                </a:lnTo>
                <a:cubicBezTo>
                  <a:pt x="11400" y="4076"/>
                  <a:pt x="11336" y="4076"/>
                  <a:pt x="11336" y="4012"/>
                </a:cubicBezTo>
                <a:cubicBezTo>
                  <a:pt x="11336" y="4012"/>
                  <a:pt x="11272" y="3949"/>
                  <a:pt x="11272" y="3885"/>
                </a:cubicBezTo>
                <a:lnTo>
                  <a:pt x="11272" y="3630"/>
                </a:lnTo>
                <a:cubicBezTo>
                  <a:pt x="11272" y="3503"/>
                  <a:pt x="11336" y="3439"/>
                  <a:pt x="11463" y="3439"/>
                </a:cubicBezTo>
                <a:close/>
                <a:moveTo>
                  <a:pt x="11973" y="4649"/>
                </a:moveTo>
                <a:cubicBezTo>
                  <a:pt x="12036" y="4649"/>
                  <a:pt x="12100" y="4713"/>
                  <a:pt x="12100" y="4777"/>
                </a:cubicBezTo>
                <a:lnTo>
                  <a:pt x="12100" y="5095"/>
                </a:lnTo>
                <a:cubicBezTo>
                  <a:pt x="12100" y="5159"/>
                  <a:pt x="12036" y="5286"/>
                  <a:pt x="11973" y="5286"/>
                </a:cubicBezTo>
                <a:lnTo>
                  <a:pt x="11973" y="4649"/>
                </a:lnTo>
                <a:close/>
                <a:moveTo>
                  <a:pt x="11745" y="2531"/>
                </a:moveTo>
                <a:cubicBezTo>
                  <a:pt x="11593" y="2531"/>
                  <a:pt x="11463" y="2645"/>
                  <a:pt x="11463" y="2802"/>
                </a:cubicBezTo>
                <a:lnTo>
                  <a:pt x="11463" y="2930"/>
                </a:lnTo>
                <a:cubicBezTo>
                  <a:pt x="11081" y="2930"/>
                  <a:pt x="10826" y="3248"/>
                  <a:pt x="10826" y="3630"/>
                </a:cubicBezTo>
                <a:lnTo>
                  <a:pt x="10826" y="3885"/>
                </a:lnTo>
                <a:cubicBezTo>
                  <a:pt x="10826" y="4076"/>
                  <a:pt x="10890" y="4267"/>
                  <a:pt x="10954" y="4394"/>
                </a:cubicBezTo>
                <a:cubicBezTo>
                  <a:pt x="11081" y="4522"/>
                  <a:pt x="11272" y="4585"/>
                  <a:pt x="11463" y="4585"/>
                </a:cubicBezTo>
                <a:lnTo>
                  <a:pt x="11463" y="5286"/>
                </a:lnTo>
                <a:cubicBezTo>
                  <a:pt x="11336" y="5286"/>
                  <a:pt x="11272" y="5159"/>
                  <a:pt x="11272" y="5095"/>
                </a:cubicBezTo>
                <a:cubicBezTo>
                  <a:pt x="11272" y="4904"/>
                  <a:pt x="11145" y="4840"/>
                  <a:pt x="11018" y="4840"/>
                </a:cubicBezTo>
                <a:cubicBezTo>
                  <a:pt x="10890" y="4840"/>
                  <a:pt x="10763" y="4968"/>
                  <a:pt x="10826" y="5095"/>
                </a:cubicBezTo>
                <a:cubicBezTo>
                  <a:pt x="10826" y="5444"/>
                  <a:pt x="11039" y="5740"/>
                  <a:pt x="11367" y="5740"/>
                </a:cubicBezTo>
                <a:cubicBezTo>
                  <a:pt x="11398" y="5740"/>
                  <a:pt x="11430" y="5737"/>
                  <a:pt x="11463" y="5732"/>
                </a:cubicBezTo>
                <a:lnTo>
                  <a:pt x="11463" y="5859"/>
                </a:lnTo>
                <a:cubicBezTo>
                  <a:pt x="11463" y="5987"/>
                  <a:pt x="11527" y="6050"/>
                  <a:pt x="11591" y="6114"/>
                </a:cubicBezTo>
                <a:cubicBezTo>
                  <a:pt x="11625" y="6125"/>
                  <a:pt x="11658" y="6130"/>
                  <a:pt x="11691" y="6130"/>
                </a:cubicBezTo>
                <a:cubicBezTo>
                  <a:pt x="11843" y="6130"/>
                  <a:pt x="11973" y="6016"/>
                  <a:pt x="11973" y="5859"/>
                </a:cubicBezTo>
                <a:lnTo>
                  <a:pt x="11973" y="5732"/>
                </a:lnTo>
                <a:cubicBezTo>
                  <a:pt x="12355" y="5732"/>
                  <a:pt x="12610" y="5477"/>
                  <a:pt x="12610" y="5095"/>
                </a:cubicBezTo>
                <a:lnTo>
                  <a:pt x="12610" y="4777"/>
                </a:lnTo>
                <a:cubicBezTo>
                  <a:pt x="12610" y="4394"/>
                  <a:pt x="12355" y="4140"/>
                  <a:pt x="11973" y="4140"/>
                </a:cubicBezTo>
                <a:lnTo>
                  <a:pt x="11973" y="3439"/>
                </a:lnTo>
                <a:cubicBezTo>
                  <a:pt x="12100" y="3439"/>
                  <a:pt x="12164" y="3503"/>
                  <a:pt x="12164" y="3630"/>
                </a:cubicBezTo>
                <a:cubicBezTo>
                  <a:pt x="12164" y="3758"/>
                  <a:pt x="12164" y="3821"/>
                  <a:pt x="12228" y="3821"/>
                </a:cubicBezTo>
                <a:cubicBezTo>
                  <a:pt x="12299" y="3857"/>
                  <a:pt x="12365" y="3873"/>
                  <a:pt x="12423" y="3873"/>
                </a:cubicBezTo>
                <a:cubicBezTo>
                  <a:pt x="12574" y="3873"/>
                  <a:pt x="12673" y="3768"/>
                  <a:pt x="12673" y="3630"/>
                </a:cubicBezTo>
                <a:cubicBezTo>
                  <a:pt x="12673" y="3276"/>
                  <a:pt x="12400" y="2923"/>
                  <a:pt x="12057" y="2923"/>
                </a:cubicBezTo>
                <a:cubicBezTo>
                  <a:pt x="12029" y="2923"/>
                  <a:pt x="12001" y="2925"/>
                  <a:pt x="11973" y="2930"/>
                </a:cubicBezTo>
                <a:lnTo>
                  <a:pt x="11973" y="2802"/>
                </a:lnTo>
                <a:cubicBezTo>
                  <a:pt x="11973" y="2675"/>
                  <a:pt x="11909" y="2611"/>
                  <a:pt x="11845" y="2548"/>
                </a:cubicBezTo>
                <a:cubicBezTo>
                  <a:pt x="11812" y="2536"/>
                  <a:pt x="11778" y="2531"/>
                  <a:pt x="11745" y="2531"/>
                </a:cubicBezTo>
                <a:close/>
                <a:moveTo>
                  <a:pt x="9489" y="6623"/>
                </a:moveTo>
                <a:cubicBezTo>
                  <a:pt x="9362" y="6623"/>
                  <a:pt x="9234" y="6687"/>
                  <a:pt x="9234" y="6814"/>
                </a:cubicBezTo>
                <a:cubicBezTo>
                  <a:pt x="9171" y="6942"/>
                  <a:pt x="9298" y="7069"/>
                  <a:pt x="9425" y="7069"/>
                </a:cubicBezTo>
                <a:lnTo>
                  <a:pt x="13947" y="7069"/>
                </a:lnTo>
                <a:cubicBezTo>
                  <a:pt x="14074" y="7069"/>
                  <a:pt x="14202" y="7005"/>
                  <a:pt x="14202" y="6878"/>
                </a:cubicBezTo>
                <a:cubicBezTo>
                  <a:pt x="14202" y="6751"/>
                  <a:pt x="14138" y="6623"/>
                  <a:pt x="13947" y="6623"/>
                </a:cubicBezTo>
                <a:close/>
                <a:moveTo>
                  <a:pt x="4203" y="5350"/>
                </a:moveTo>
                <a:lnTo>
                  <a:pt x="4203" y="7579"/>
                </a:lnTo>
                <a:lnTo>
                  <a:pt x="3758" y="7579"/>
                </a:lnTo>
                <a:lnTo>
                  <a:pt x="3758" y="5350"/>
                </a:lnTo>
                <a:close/>
                <a:moveTo>
                  <a:pt x="6050" y="5350"/>
                </a:moveTo>
                <a:lnTo>
                  <a:pt x="6050" y="7579"/>
                </a:lnTo>
                <a:lnTo>
                  <a:pt x="4713" y="7579"/>
                </a:lnTo>
                <a:lnTo>
                  <a:pt x="4713" y="5350"/>
                </a:lnTo>
                <a:close/>
                <a:moveTo>
                  <a:pt x="7005" y="5350"/>
                </a:moveTo>
                <a:lnTo>
                  <a:pt x="7005" y="7579"/>
                </a:lnTo>
                <a:lnTo>
                  <a:pt x="6560" y="7579"/>
                </a:lnTo>
                <a:lnTo>
                  <a:pt x="6560" y="5350"/>
                </a:lnTo>
                <a:close/>
                <a:moveTo>
                  <a:pt x="9489" y="7579"/>
                </a:moveTo>
                <a:cubicBezTo>
                  <a:pt x="9362" y="7579"/>
                  <a:pt x="9234" y="7642"/>
                  <a:pt x="9234" y="7770"/>
                </a:cubicBezTo>
                <a:cubicBezTo>
                  <a:pt x="9171" y="7961"/>
                  <a:pt x="9298" y="8088"/>
                  <a:pt x="9425" y="8088"/>
                </a:cubicBezTo>
                <a:lnTo>
                  <a:pt x="13947" y="8088"/>
                </a:lnTo>
                <a:cubicBezTo>
                  <a:pt x="14074" y="8088"/>
                  <a:pt x="14202" y="7961"/>
                  <a:pt x="14202" y="7770"/>
                </a:cubicBezTo>
                <a:cubicBezTo>
                  <a:pt x="14202" y="7642"/>
                  <a:pt x="14074" y="7579"/>
                  <a:pt x="13947" y="7579"/>
                </a:cubicBezTo>
                <a:close/>
                <a:moveTo>
                  <a:pt x="7706" y="8088"/>
                </a:moveTo>
                <a:lnTo>
                  <a:pt x="7706" y="8534"/>
                </a:lnTo>
                <a:lnTo>
                  <a:pt x="3057" y="8534"/>
                </a:lnTo>
                <a:lnTo>
                  <a:pt x="3057" y="8088"/>
                </a:lnTo>
                <a:close/>
                <a:moveTo>
                  <a:pt x="5374" y="2579"/>
                </a:moveTo>
                <a:cubicBezTo>
                  <a:pt x="5286" y="2579"/>
                  <a:pt x="5190" y="2611"/>
                  <a:pt x="5095" y="2675"/>
                </a:cubicBezTo>
                <a:lnTo>
                  <a:pt x="4585" y="3121"/>
                </a:lnTo>
                <a:cubicBezTo>
                  <a:pt x="4522" y="3184"/>
                  <a:pt x="4458" y="3184"/>
                  <a:pt x="4522" y="3248"/>
                </a:cubicBezTo>
                <a:cubicBezTo>
                  <a:pt x="4522" y="3435"/>
                  <a:pt x="4658" y="3553"/>
                  <a:pt x="4781" y="3553"/>
                </a:cubicBezTo>
                <a:cubicBezTo>
                  <a:pt x="4826" y="3553"/>
                  <a:pt x="4870" y="3537"/>
                  <a:pt x="4904" y="3503"/>
                </a:cubicBezTo>
                <a:lnTo>
                  <a:pt x="5350" y="3121"/>
                </a:lnTo>
                <a:lnTo>
                  <a:pt x="7515" y="4840"/>
                </a:lnTo>
                <a:lnTo>
                  <a:pt x="3184" y="4840"/>
                </a:lnTo>
                <a:lnTo>
                  <a:pt x="4012" y="4203"/>
                </a:lnTo>
                <a:cubicBezTo>
                  <a:pt x="4076" y="4140"/>
                  <a:pt x="4140" y="4076"/>
                  <a:pt x="4076" y="4012"/>
                </a:cubicBezTo>
                <a:cubicBezTo>
                  <a:pt x="4076" y="3842"/>
                  <a:pt x="3963" y="3758"/>
                  <a:pt x="3850" y="3758"/>
                </a:cubicBezTo>
                <a:cubicBezTo>
                  <a:pt x="3793" y="3758"/>
                  <a:pt x="3736" y="3779"/>
                  <a:pt x="3694" y="3821"/>
                </a:cubicBezTo>
                <a:lnTo>
                  <a:pt x="2739" y="4585"/>
                </a:lnTo>
                <a:cubicBezTo>
                  <a:pt x="2548" y="4777"/>
                  <a:pt x="2484" y="5031"/>
                  <a:pt x="2739" y="5222"/>
                </a:cubicBezTo>
                <a:cubicBezTo>
                  <a:pt x="2802" y="5286"/>
                  <a:pt x="2866" y="5350"/>
                  <a:pt x="2930" y="5350"/>
                </a:cubicBezTo>
                <a:lnTo>
                  <a:pt x="3248" y="5350"/>
                </a:lnTo>
                <a:lnTo>
                  <a:pt x="3248" y="7579"/>
                </a:lnTo>
                <a:lnTo>
                  <a:pt x="2930" y="7579"/>
                </a:lnTo>
                <a:cubicBezTo>
                  <a:pt x="2739" y="7579"/>
                  <a:pt x="2548" y="7770"/>
                  <a:pt x="2548" y="7961"/>
                </a:cubicBezTo>
                <a:lnTo>
                  <a:pt x="2548" y="8661"/>
                </a:lnTo>
                <a:cubicBezTo>
                  <a:pt x="2548" y="8852"/>
                  <a:pt x="2739" y="9043"/>
                  <a:pt x="2930" y="9043"/>
                </a:cubicBezTo>
                <a:lnTo>
                  <a:pt x="7770" y="9043"/>
                </a:lnTo>
                <a:cubicBezTo>
                  <a:pt x="7961" y="9043"/>
                  <a:pt x="8152" y="8852"/>
                  <a:pt x="8152" y="8661"/>
                </a:cubicBezTo>
                <a:lnTo>
                  <a:pt x="8152" y="7961"/>
                </a:lnTo>
                <a:cubicBezTo>
                  <a:pt x="8152" y="7770"/>
                  <a:pt x="7961" y="7579"/>
                  <a:pt x="7770" y="7579"/>
                </a:cubicBezTo>
                <a:lnTo>
                  <a:pt x="7515" y="7579"/>
                </a:lnTo>
                <a:lnTo>
                  <a:pt x="7515" y="5350"/>
                </a:lnTo>
                <a:lnTo>
                  <a:pt x="7833" y="5350"/>
                </a:lnTo>
                <a:cubicBezTo>
                  <a:pt x="7897" y="5350"/>
                  <a:pt x="7961" y="5286"/>
                  <a:pt x="8024" y="5286"/>
                </a:cubicBezTo>
                <a:cubicBezTo>
                  <a:pt x="8215" y="5031"/>
                  <a:pt x="8215" y="4777"/>
                  <a:pt x="8024" y="4585"/>
                </a:cubicBezTo>
                <a:lnTo>
                  <a:pt x="5604" y="2675"/>
                </a:lnTo>
                <a:cubicBezTo>
                  <a:pt x="5541" y="2611"/>
                  <a:pt x="5461" y="2579"/>
                  <a:pt x="5374" y="2579"/>
                </a:cubicBezTo>
                <a:close/>
                <a:moveTo>
                  <a:pt x="9489" y="8534"/>
                </a:moveTo>
                <a:cubicBezTo>
                  <a:pt x="9298" y="8534"/>
                  <a:pt x="9171" y="8661"/>
                  <a:pt x="9234" y="8852"/>
                </a:cubicBezTo>
                <a:cubicBezTo>
                  <a:pt x="9234" y="8980"/>
                  <a:pt x="9362" y="9043"/>
                  <a:pt x="9489" y="9043"/>
                </a:cubicBezTo>
                <a:lnTo>
                  <a:pt x="12482" y="9043"/>
                </a:lnTo>
                <a:cubicBezTo>
                  <a:pt x="12610" y="9043"/>
                  <a:pt x="12737" y="8980"/>
                  <a:pt x="12737" y="8852"/>
                </a:cubicBezTo>
                <a:cubicBezTo>
                  <a:pt x="12737" y="8661"/>
                  <a:pt x="12673" y="8534"/>
                  <a:pt x="12482" y="8534"/>
                </a:cubicBezTo>
                <a:close/>
                <a:moveTo>
                  <a:pt x="1274" y="1019"/>
                </a:moveTo>
                <a:cubicBezTo>
                  <a:pt x="1083" y="1019"/>
                  <a:pt x="955" y="1147"/>
                  <a:pt x="955" y="1338"/>
                </a:cubicBezTo>
                <a:lnTo>
                  <a:pt x="955" y="10317"/>
                </a:lnTo>
                <a:cubicBezTo>
                  <a:pt x="955" y="10508"/>
                  <a:pt x="1083" y="10699"/>
                  <a:pt x="1274" y="10699"/>
                </a:cubicBezTo>
                <a:lnTo>
                  <a:pt x="15412" y="10699"/>
                </a:lnTo>
                <a:cubicBezTo>
                  <a:pt x="15603" y="10699"/>
                  <a:pt x="15666" y="10572"/>
                  <a:pt x="15666" y="10444"/>
                </a:cubicBezTo>
                <a:lnTo>
                  <a:pt x="15666" y="8470"/>
                </a:lnTo>
                <a:cubicBezTo>
                  <a:pt x="15666" y="8407"/>
                  <a:pt x="15666" y="8343"/>
                  <a:pt x="15603" y="8343"/>
                </a:cubicBezTo>
                <a:cubicBezTo>
                  <a:pt x="15547" y="8287"/>
                  <a:pt x="15491" y="8264"/>
                  <a:pt x="15440" y="8264"/>
                </a:cubicBezTo>
                <a:cubicBezTo>
                  <a:pt x="15316" y="8264"/>
                  <a:pt x="15221" y="8399"/>
                  <a:pt x="15221" y="8534"/>
                </a:cubicBezTo>
                <a:lnTo>
                  <a:pt x="15221" y="10190"/>
                </a:lnTo>
                <a:lnTo>
                  <a:pt x="1465" y="10190"/>
                </a:lnTo>
                <a:lnTo>
                  <a:pt x="1465" y="1465"/>
                </a:lnTo>
                <a:lnTo>
                  <a:pt x="15221" y="1465"/>
                </a:lnTo>
                <a:lnTo>
                  <a:pt x="15221" y="7324"/>
                </a:lnTo>
                <a:cubicBezTo>
                  <a:pt x="15221" y="7451"/>
                  <a:pt x="15284" y="7579"/>
                  <a:pt x="15412" y="7579"/>
                </a:cubicBezTo>
                <a:cubicBezTo>
                  <a:pt x="15435" y="7590"/>
                  <a:pt x="15458" y="7596"/>
                  <a:pt x="15481" y="7596"/>
                </a:cubicBezTo>
                <a:cubicBezTo>
                  <a:pt x="15582" y="7596"/>
                  <a:pt x="15666" y="7492"/>
                  <a:pt x="15666" y="7388"/>
                </a:cubicBezTo>
                <a:lnTo>
                  <a:pt x="15666" y="1338"/>
                </a:lnTo>
                <a:cubicBezTo>
                  <a:pt x="15666" y="1147"/>
                  <a:pt x="15539" y="1019"/>
                  <a:pt x="15348" y="1019"/>
                </a:cubicBezTo>
                <a:close/>
                <a:moveTo>
                  <a:pt x="15475" y="510"/>
                </a:moveTo>
                <a:cubicBezTo>
                  <a:pt x="15857" y="510"/>
                  <a:pt x="16176" y="828"/>
                  <a:pt x="16176" y="1274"/>
                </a:cubicBezTo>
                <a:lnTo>
                  <a:pt x="16176" y="10444"/>
                </a:lnTo>
                <a:cubicBezTo>
                  <a:pt x="16176" y="10826"/>
                  <a:pt x="15857" y="11145"/>
                  <a:pt x="15475" y="11145"/>
                </a:cubicBezTo>
                <a:lnTo>
                  <a:pt x="1210" y="11145"/>
                </a:lnTo>
                <a:cubicBezTo>
                  <a:pt x="828" y="11145"/>
                  <a:pt x="446" y="10826"/>
                  <a:pt x="446" y="10444"/>
                </a:cubicBezTo>
                <a:lnTo>
                  <a:pt x="446" y="1274"/>
                </a:lnTo>
                <a:cubicBezTo>
                  <a:pt x="446" y="828"/>
                  <a:pt x="828" y="510"/>
                  <a:pt x="1210" y="510"/>
                </a:cubicBezTo>
                <a:close/>
                <a:moveTo>
                  <a:pt x="9489" y="11654"/>
                </a:moveTo>
                <a:lnTo>
                  <a:pt x="9489" y="13692"/>
                </a:lnTo>
                <a:lnTo>
                  <a:pt x="7133" y="13692"/>
                </a:lnTo>
                <a:lnTo>
                  <a:pt x="7133" y="11654"/>
                </a:lnTo>
                <a:close/>
                <a:moveTo>
                  <a:pt x="9935" y="14138"/>
                </a:moveTo>
                <a:cubicBezTo>
                  <a:pt x="10508" y="14138"/>
                  <a:pt x="10954" y="14648"/>
                  <a:pt x="11018" y="15221"/>
                </a:cubicBezTo>
                <a:lnTo>
                  <a:pt x="11018" y="16240"/>
                </a:lnTo>
                <a:lnTo>
                  <a:pt x="5604" y="16240"/>
                </a:lnTo>
                <a:lnTo>
                  <a:pt x="5604" y="15221"/>
                </a:lnTo>
                <a:cubicBezTo>
                  <a:pt x="5604" y="14648"/>
                  <a:pt x="6050" y="14138"/>
                  <a:pt x="6623" y="14138"/>
                </a:cubicBezTo>
                <a:close/>
                <a:moveTo>
                  <a:pt x="1210" y="0"/>
                </a:moveTo>
                <a:cubicBezTo>
                  <a:pt x="510" y="0"/>
                  <a:pt x="0" y="573"/>
                  <a:pt x="0" y="1274"/>
                </a:cubicBezTo>
                <a:lnTo>
                  <a:pt x="0" y="10444"/>
                </a:lnTo>
                <a:cubicBezTo>
                  <a:pt x="0" y="11081"/>
                  <a:pt x="510" y="11654"/>
                  <a:pt x="1210" y="11654"/>
                </a:cubicBezTo>
                <a:lnTo>
                  <a:pt x="6687" y="11654"/>
                </a:lnTo>
                <a:lnTo>
                  <a:pt x="6687" y="13692"/>
                </a:lnTo>
                <a:cubicBezTo>
                  <a:pt x="5795" y="13692"/>
                  <a:pt x="5159" y="14329"/>
                  <a:pt x="5159" y="15221"/>
                </a:cubicBezTo>
                <a:lnTo>
                  <a:pt x="5159" y="16367"/>
                </a:lnTo>
                <a:cubicBezTo>
                  <a:pt x="5159" y="16558"/>
                  <a:pt x="5286" y="16685"/>
                  <a:pt x="5477" y="16685"/>
                </a:cubicBezTo>
                <a:lnTo>
                  <a:pt x="11145" y="16685"/>
                </a:lnTo>
                <a:cubicBezTo>
                  <a:pt x="11336" y="16685"/>
                  <a:pt x="11463" y="16558"/>
                  <a:pt x="11463" y="16367"/>
                </a:cubicBezTo>
                <a:lnTo>
                  <a:pt x="11463" y="15221"/>
                </a:lnTo>
                <a:cubicBezTo>
                  <a:pt x="11463" y="14393"/>
                  <a:pt x="10826" y="13692"/>
                  <a:pt x="9935" y="13692"/>
                </a:cubicBezTo>
                <a:lnTo>
                  <a:pt x="9935" y="11654"/>
                </a:lnTo>
                <a:lnTo>
                  <a:pt x="15475" y="11654"/>
                </a:lnTo>
                <a:cubicBezTo>
                  <a:pt x="16112" y="11654"/>
                  <a:pt x="16685" y="11081"/>
                  <a:pt x="16685" y="10444"/>
                </a:cubicBezTo>
                <a:lnTo>
                  <a:pt x="16685" y="1210"/>
                </a:lnTo>
                <a:cubicBezTo>
                  <a:pt x="16685" y="573"/>
                  <a:pt x="16112" y="0"/>
                  <a:pt x="154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22;p64">
            <a:extLst>
              <a:ext uri="{FF2B5EF4-FFF2-40B4-BE49-F238E27FC236}">
                <a16:creationId xmlns:a16="http://schemas.microsoft.com/office/drawing/2014/main" id="{F5339BDD-ABAE-C7F3-4618-8DF3F8EE8D2D}"/>
              </a:ext>
            </a:extLst>
          </p:cNvPr>
          <p:cNvGrpSpPr/>
          <p:nvPr/>
        </p:nvGrpSpPr>
        <p:grpSpPr>
          <a:xfrm>
            <a:off x="646737" y="1226372"/>
            <a:ext cx="7558370" cy="3541571"/>
            <a:chOff x="238125" y="1188750"/>
            <a:chExt cx="7140450" cy="3335550"/>
          </a:xfrm>
        </p:grpSpPr>
        <p:sp>
          <p:nvSpPr>
            <p:cNvPr id="54" name="Google Shape;523;p64">
              <a:extLst>
                <a:ext uri="{FF2B5EF4-FFF2-40B4-BE49-F238E27FC236}">
                  <a16:creationId xmlns:a16="http://schemas.microsoft.com/office/drawing/2014/main" id="{A9B866C5-F090-820F-87E7-BFC778B9BE7F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4;p64">
              <a:extLst>
                <a:ext uri="{FF2B5EF4-FFF2-40B4-BE49-F238E27FC236}">
                  <a16:creationId xmlns:a16="http://schemas.microsoft.com/office/drawing/2014/main" id="{B65EFF7B-7C98-243B-52BF-D1B907619AA7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;p64">
              <a:extLst>
                <a:ext uri="{FF2B5EF4-FFF2-40B4-BE49-F238E27FC236}">
                  <a16:creationId xmlns:a16="http://schemas.microsoft.com/office/drawing/2014/main" id="{7F569B7D-0952-0D7F-998E-2B32E713DA21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;p64">
              <a:extLst>
                <a:ext uri="{FF2B5EF4-FFF2-40B4-BE49-F238E27FC236}">
                  <a16:creationId xmlns:a16="http://schemas.microsoft.com/office/drawing/2014/main" id="{43E27D0E-676D-7E87-2872-BA4CB6B92384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7;p64">
              <a:extLst>
                <a:ext uri="{FF2B5EF4-FFF2-40B4-BE49-F238E27FC236}">
                  <a16:creationId xmlns:a16="http://schemas.microsoft.com/office/drawing/2014/main" id="{27A5E0AF-1B36-64F0-692A-4B834A4450C5}"/>
                </a:ext>
              </a:extLst>
            </p:cNvPr>
            <p:cNvSpPr/>
            <p:nvPr/>
          </p:nvSpPr>
          <p:spPr>
            <a:xfrm>
              <a:off x="3136844" y="2316735"/>
              <a:ext cx="1295615" cy="1192718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Google Shape;529;p64">
            <a:extLst>
              <a:ext uri="{FF2B5EF4-FFF2-40B4-BE49-F238E27FC236}">
                <a16:creationId xmlns:a16="http://schemas.microsoft.com/office/drawing/2014/main" id="{FFF46EC1-09D3-EE20-E47B-B2314B25985B}"/>
              </a:ext>
            </a:extLst>
          </p:cNvPr>
          <p:cNvSpPr txBox="1"/>
          <p:nvPr/>
        </p:nvSpPr>
        <p:spPr>
          <a:xfrm>
            <a:off x="974228" y="1720711"/>
            <a:ext cx="2073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lt1"/>
                </a:solidFill>
                <a:latin typeface="Segoe UI Semibold" panose="020B0702040204020203" pitchFamily="34" charset="0"/>
                <a:ea typeface="Mulish"/>
                <a:cs typeface="Segoe UI Semibold" panose="020B0702040204020203" pitchFamily="34" charset="0"/>
                <a:sym typeface="Mulish"/>
              </a:rPr>
              <a:t> לוגיקת עיבוד מרכזית מול השרת ומסד הנתונים ואל מול שכבת ההצגה</a:t>
            </a:r>
          </a:p>
        </p:txBody>
      </p:sp>
      <p:sp>
        <p:nvSpPr>
          <p:cNvPr id="60" name="Google Shape;530;p64">
            <a:extLst>
              <a:ext uri="{FF2B5EF4-FFF2-40B4-BE49-F238E27FC236}">
                <a16:creationId xmlns:a16="http://schemas.microsoft.com/office/drawing/2014/main" id="{7C28CE80-F1B3-3638-8711-52557EA845A4}"/>
              </a:ext>
            </a:extLst>
          </p:cNvPr>
          <p:cNvSpPr txBox="1"/>
          <p:nvPr/>
        </p:nvSpPr>
        <p:spPr>
          <a:xfrm>
            <a:off x="1086776" y="1250207"/>
            <a:ext cx="207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rPr>
              <a:t>Buisness Logic</a:t>
            </a:r>
            <a:endParaRPr sz="2000" dirty="0">
              <a:solidFill>
                <a:schemeClr val="lt1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61" name="Google Shape;531;p64">
            <a:extLst>
              <a:ext uri="{FF2B5EF4-FFF2-40B4-BE49-F238E27FC236}">
                <a16:creationId xmlns:a16="http://schemas.microsoft.com/office/drawing/2014/main" id="{AAE3793E-EA92-89BD-A1ED-8118BB17B4A3}"/>
              </a:ext>
            </a:extLst>
          </p:cNvPr>
          <p:cNvSpPr txBox="1"/>
          <p:nvPr/>
        </p:nvSpPr>
        <p:spPr>
          <a:xfrm>
            <a:off x="886566" y="3633811"/>
            <a:ext cx="2073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dk1"/>
                </a:solidFill>
                <a:latin typeface="Segoe UI Semibold" panose="020B0702040204020203" pitchFamily="34" charset="0"/>
                <a:ea typeface="Mulish"/>
                <a:cs typeface="Segoe UI Semibold" panose="020B0702040204020203" pitchFamily="34" charset="0"/>
                <a:sym typeface="Mulish"/>
              </a:rPr>
              <a:t>ניהול המידע והחזקתו</a:t>
            </a:r>
            <a:endParaRPr dirty="0">
              <a:solidFill>
                <a:schemeClr val="dk1"/>
              </a:solidFill>
              <a:latin typeface="Segoe UI Semibold" panose="020B0702040204020203" pitchFamily="34" charset="0"/>
              <a:ea typeface="Mulish"/>
              <a:cs typeface="Segoe UI Semibold" panose="020B0702040204020203" pitchFamily="34" charset="0"/>
              <a:sym typeface="Mulish"/>
            </a:endParaRPr>
          </a:p>
        </p:txBody>
      </p:sp>
      <p:sp>
        <p:nvSpPr>
          <p:cNvPr id="62" name="Google Shape;532;p64">
            <a:extLst>
              <a:ext uri="{FF2B5EF4-FFF2-40B4-BE49-F238E27FC236}">
                <a16:creationId xmlns:a16="http://schemas.microsoft.com/office/drawing/2014/main" id="{7533C520-47E5-D936-D0E1-F0B8F2DF5D42}"/>
              </a:ext>
            </a:extLst>
          </p:cNvPr>
          <p:cNvSpPr txBox="1"/>
          <p:nvPr/>
        </p:nvSpPr>
        <p:spPr>
          <a:xfrm>
            <a:off x="886566" y="3149011"/>
            <a:ext cx="242131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rPr>
              <a:t>Server / Database</a:t>
            </a:r>
            <a:endParaRPr sz="2000" dirty="0">
              <a:solidFill>
                <a:schemeClr val="lt2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63" name="Google Shape;533;p64">
            <a:extLst>
              <a:ext uri="{FF2B5EF4-FFF2-40B4-BE49-F238E27FC236}">
                <a16:creationId xmlns:a16="http://schemas.microsoft.com/office/drawing/2014/main" id="{AFED9D46-588A-1D1C-9202-4BD13624615A}"/>
              </a:ext>
            </a:extLst>
          </p:cNvPr>
          <p:cNvSpPr txBox="1"/>
          <p:nvPr/>
        </p:nvSpPr>
        <p:spPr>
          <a:xfrm>
            <a:off x="5983924" y="1735007"/>
            <a:ext cx="2073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dk1"/>
                </a:solidFill>
                <a:latin typeface="Segoe UI Semibold" panose="020B0702040204020203" pitchFamily="34" charset="0"/>
                <a:ea typeface="Mulish"/>
                <a:cs typeface="Segoe UI Semibold" panose="020B0702040204020203" pitchFamily="34" charset="0"/>
                <a:sym typeface="Mulish"/>
              </a:rPr>
              <a:t>ייבוא ושליחת נתונים מהשרת ומסד הנתונים</a:t>
            </a:r>
            <a:endParaRPr dirty="0">
              <a:solidFill>
                <a:schemeClr val="dk1"/>
              </a:solidFill>
              <a:latin typeface="Segoe UI Semibold" panose="020B0702040204020203" pitchFamily="34" charset="0"/>
              <a:ea typeface="Mulish"/>
              <a:cs typeface="Segoe UI Semibold" panose="020B0702040204020203" pitchFamily="34" charset="0"/>
              <a:sym typeface="Mulish"/>
            </a:endParaRPr>
          </a:p>
        </p:txBody>
      </p:sp>
      <p:sp>
        <p:nvSpPr>
          <p:cNvPr id="448" name="Google Shape;534;p64">
            <a:extLst>
              <a:ext uri="{FF2B5EF4-FFF2-40B4-BE49-F238E27FC236}">
                <a16:creationId xmlns:a16="http://schemas.microsoft.com/office/drawing/2014/main" id="{5680D7A7-F8EC-7D6D-C702-CDD6F0F1E2DB}"/>
              </a:ext>
            </a:extLst>
          </p:cNvPr>
          <p:cNvSpPr txBox="1"/>
          <p:nvPr/>
        </p:nvSpPr>
        <p:spPr>
          <a:xfrm>
            <a:off x="5609122" y="1331841"/>
            <a:ext cx="244810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rPr>
              <a:t>Data Access</a:t>
            </a:r>
            <a:endParaRPr sz="2000" dirty="0">
              <a:solidFill>
                <a:schemeClr val="lt2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449" name="Google Shape;535;p64">
            <a:extLst>
              <a:ext uri="{FF2B5EF4-FFF2-40B4-BE49-F238E27FC236}">
                <a16:creationId xmlns:a16="http://schemas.microsoft.com/office/drawing/2014/main" id="{B80A92B5-BFA3-10BD-08C9-CA7F2853DC1E}"/>
              </a:ext>
            </a:extLst>
          </p:cNvPr>
          <p:cNvSpPr txBox="1"/>
          <p:nvPr/>
        </p:nvSpPr>
        <p:spPr>
          <a:xfrm>
            <a:off x="5983924" y="3690413"/>
            <a:ext cx="2073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lt1"/>
                </a:solidFill>
                <a:latin typeface="Segoe UI Semibold" panose="020B0702040204020203" pitchFamily="34" charset="0"/>
                <a:ea typeface="Mulish"/>
                <a:cs typeface="Segoe UI Semibold" panose="020B0702040204020203" pitchFamily="34" charset="0"/>
                <a:sym typeface="Mulish"/>
              </a:rPr>
              <a:t>הצגת המידע למשתמש (עובד או מעסיק)</a:t>
            </a:r>
            <a:endParaRPr dirty="0">
              <a:solidFill>
                <a:schemeClr val="lt1"/>
              </a:solidFill>
              <a:latin typeface="Segoe UI Semibold" panose="020B0702040204020203" pitchFamily="34" charset="0"/>
              <a:ea typeface="Mulish"/>
              <a:cs typeface="Segoe UI Semibold" panose="020B0702040204020203" pitchFamily="34" charset="0"/>
              <a:sym typeface="Mulish"/>
            </a:endParaRPr>
          </a:p>
        </p:txBody>
      </p:sp>
      <p:sp>
        <p:nvSpPr>
          <p:cNvPr id="450" name="Google Shape;536;p64">
            <a:extLst>
              <a:ext uri="{FF2B5EF4-FFF2-40B4-BE49-F238E27FC236}">
                <a16:creationId xmlns:a16="http://schemas.microsoft.com/office/drawing/2014/main" id="{F15DA5BA-E7A0-3942-BDEB-B458E563C463}"/>
              </a:ext>
            </a:extLst>
          </p:cNvPr>
          <p:cNvSpPr txBox="1"/>
          <p:nvPr/>
        </p:nvSpPr>
        <p:spPr>
          <a:xfrm>
            <a:off x="5426459" y="3149011"/>
            <a:ext cx="269505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rPr>
              <a:t>Presentation</a:t>
            </a:r>
            <a:endParaRPr sz="2000" dirty="0">
              <a:solidFill>
                <a:schemeClr val="lt1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A24C1-7B56-2713-9935-B0E1846BDC5A}"/>
              </a:ext>
            </a:extLst>
          </p:cNvPr>
          <p:cNvSpPr txBox="1"/>
          <p:nvPr/>
        </p:nvSpPr>
        <p:spPr>
          <a:xfrm>
            <a:off x="2010878" y="829645"/>
            <a:ext cx="496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latin typeface="Mulish Black" panose="020B0604020202020204" charset="0"/>
              </a:rPr>
              <a:t>הסטאק המרכזי שלנו הוא פלאטר פיירבייס ושרת אפליקציה בפייתון</a:t>
            </a:r>
            <a:endParaRPr lang="en-US" dirty="0">
              <a:latin typeface="Mulish Black" panose="020B0604020202020204" charset="0"/>
            </a:endParaRPr>
          </a:p>
        </p:txBody>
      </p:sp>
      <p:pic>
        <p:nvPicPr>
          <p:cNvPr id="3" name="Picture 2" descr="A close-up of a watch&#10;&#10;Description automatically generated with medium confidence">
            <a:extLst>
              <a:ext uri="{FF2B5EF4-FFF2-40B4-BE49-F238E27FC236}">
                <a16:creationId xmlns:a16="http://schemas.microsoft.com/office/drawing/2014/main" id="{98490A58-052A-31A5-50CF-03B1A01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693" y="2560061"/>
            <a:ext cx="994318" cy="9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1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/>
          <p:nvPr/>
        </p:nvSpPr>
        <p:spPr>
          <a:xfrm>
            <a:off x="3716067" y="1700827"/>
            <a:ext cx="1763725" cy="1640743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5"/>
          <p:cNvSpPr/>
          <p:nvPr/>
        </p:nvSpPr>
        <p:spPr>
          <a:xfrm>
            <a:off x="7143948" y="1718782"/>
            <a:ext cx="1763725" cy="1640743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5"/>
          <p:cNvSpPr/>
          <p:nvPr/>
        </p:nvSpPr>
        <p:spPr>
          <a:xfrm>
            <a:off x="552796" y="1700828"/>
            <a:ext cx="1637829" cy="1640743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MVVM ARCHITECTURE</a:t>
            </a:r>
            <a:endParaRPr dirty="0"/>
          </a:p>
        </p:txBody>
      </p:sp>
      <p:sp>
        <p:nvSpPr>
          <p:cNvPr id="402" name="Google Shape;402;p55"/>
          <p:cNvSpPr txBox="1">
            <a:spLocks noGrp="1"/>
          </p:cNvSpPr>
          <p:nvPr>
            <p:ph type="subTitle" idx="4"/>
          </p:nvPr>
        </p:nvSpPr>
        <p:spPr>
          <a:xfrm>
            <a:off x="846260" y="1820637"/>
            <a:ext cx="1050900" cy="140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</a:t>
            </a:r>
            <a:endParaRPr dirty="0"/>
          </a:p>
        </p:txBody>
      </p:sp>
      <p:sp>
        <p:nvSpPr>
          <p:cNvPr id="403" name="Google Shape;403;p55"/>
          <p:cNvSpPr txBox="1">
            <a:spLocks noGrp="1"/>
          </p:cNvSpPr>
          <p:nvPr>
            <p:ph type="subTitle" idx="5"/>
          </p:nvPr>
        </p:nvSpPr>
        <p:spPr>
          <a:xfrm>
            <a:off x="3782034" y="1820638"/>
            <a:ext cx="1565018" cy="140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ViewModel</a:t>
            </a:r>
            <a:endParaRPr dirty="0"/>
          </a:p>
        </p:txBody>
      </p:sp>
      <p:sp>
        <p:nvSpPr>
          <p:cNvPr id="404" name="Google Shape;404;p55"/>
          <p:cNvSpPr txBox="1">
            <a:spLocks noGrp="1"/>
          </p:cNvSpPr>
          <p:nvPr>
            <p:ph type="subTitle" idx="6"/>
          </p:nvPr>
        </p:nvSpPr>
        <p:spPr>
          <a:xfrm>
            <a:off x="7250625" y="1820638"/>
            <a:ext cx="1418765" cy="140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C8234-E6A9-917F-6B21-4F4E5B68761A}"/>
              </a:ext>
            </a:extLst>
          </p:cNvPr>
          <p:cNvCxnSpPr/>
          <p:nvPr/>
        </p:nvCxnSpPr>
        <p:spPr>
          <a:xfrm>
            <a:off x="2190625" y="2196193"/>
            <a:ext cx="1525442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F4EAC5-9F97-0971-DC60-07CA59E84B38}"/>
              </a:ext>
            </a:extLst>
          </p:cNvPr>
          <p:cNvCxnSpPr>
            <a:cxnSpLocks/>
          </p:cNvCxnSpPr>
          <p:nvPr/>
        </p:nvCxnSpPr>
        <p:spPr>
          <a:xfrm flipH="1">
            <a:off x="5479792" y="2196193"/>
            <a:ext cx="169264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438AB3-9571-3032-7B12-374D3E8BDE04}"/>
              </a:ext>
            </a:extLst>
          </p:cNvPr>
          <p:cNvCxnSpPr>
            <a:cxnSpLocks/>
          </p:cNvCxnSpPr>
          <p:nvPr/>
        </p:nvCxnSpPr>
        <p:spPr>
          <a:xfrm>
            <a:off x="5479793" y="2813958"/>
            <a:ext cx="1692646" cy="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305C90-D769-60BE-5FBB-C1C5F07FB4AD}"/>
              </a:ext>
            </a:extLst>
          </p:cNvPr>
          <p:cNvCxnSpPr>
            <a:cxnSpLocks/>
          </p:cNvCxnSpPr>
          <p:nvPr/>
        </p:nvCxnSpPr>
        <p:spPr>
          <a:xfrm flipH="1">
            <a:off x="2190625" y="2786745"/>
            <a:ext cx="1510529" cy="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988AA6-76B0-C876-B55E-6626EE233E4D}"/>
              </a:ext>
            </a:extLst>
          </p:cNvPr>
          <p:cNvSpPr txBox="1"/>
          <p:nvPr/>
        </p:nvSpPr>
        <p:spPr>
          <a:xfrm>
            <a:off x="994607" y="3567794"/>
            <a:ext cx="89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Screens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94A75F-878A-AF3E-5DE7-BCC03E209398}"/>
              </a:ext>
            </a:extLst>
          </p:cNvPr>
          <p:cNvSpPr txBox="1"/>
          <p:nvPr/>
        </p:nvSpPr>
        <p:spPr>
          <a:xfrm>
            <a:off x="7880539" y="3461381"/>
            <a:ext cx="105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ulish Black" panose="020B0604020202020204" charset="0"/>
              </a:rPr>
              <a:t>Database Firebase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6704B-DB76-E718-9F2A-47D924C5EE51}"/>
              </a:ext>
            </a:extLst>
          </p:cNvPr>
          <p:cNvSpPr txBox="1"/>
          <p:nvPr/>
        </p:nvSpPr>
        <p:spPr>
          <a:xfrm>
            <a:off x="4780709" y="3352062"/>
            <a:ext cx="18518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ulish Black" panose="020B0604020202020204" charset="0"/>
              </a:rPr>
              <a:t>Business Logic</a:t>
            </a:r>
          </a:p>
          <a:p>
            <a:pPr algn="ctr"/>
            <a:r>
              <a:rPr lang="en-US" dirty="0">
                <a:latin typeface="Mulish Black" panose="020B0604020202020204" charset="0"/>
              </a:rPr>
              <a:t>Application Server 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23036-C661-3BA3-43E5-B9228DBCE478}"/>
              </a:ext>
            </a:extLst>
          </p:cNvPr>
          <p:cNvSpPr txBox="1"/>
          <p:nvPr/>
        </p:nvSpPr>
        <p:spPr>
          <a:xfrm>
            <a:off x="2790138" y="3567795"/>
            <a:ext cx="1851858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Presentation logic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24BEDE-3B3F-A8B8-A2DB-88EDB5F8F54E}"/>
              </a:ext>
            </a:extLst>
          </p:cNvPr>
          <p:cNvSpPr txBox="1"/>
          <p:nvPr/>
        </p:nvSpPr>
        <p:spPr>
          <a:xfrm>
            <a:off x="2212718" y="2337581"/>
            <a:ext cx="152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DATA BINDING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B3256D-86F4-ED4F-277E-F81964C73B39}"/>
              </a:ext>
            </a:extLst>
          </p:cNvPr>
          <p:cNvSpPr txBox="1"/>
          <p:nvPr/>
        </p:nvSpPr>
        <p:spPr>
          <a:xfrm>
            <a:off x="5523666" y="2367309"/>
            <a:ext cx="1671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UPDATE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4E642F-7202-59C2-9599-8C67FA1901F4}"/>
              </a:ext>
            </a:extLst>
          </p:cNvPr>
          <p:cNvSpPr txBox="1"/>
          <p:nvPr/>
        </p:nvSpPr>
        <p:spPr>
          <a:xfrm>
            <a:off x="7019984" y="3521339"/>
            <a:ext cx="89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DAL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438161" y="1827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Firebase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7" name="Google Shape;517;p63"/>
          <p:cNvSpPr/>
          <p:nvPr/>
        </p:nvSpPr>
        <p:spPr>
          <a:xfrm>
            <a:off x="229586" y="1884300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11463" y="3439"/>
                </a:moveTo>
                <a:lnTo>
                  <a:pt x="11463" y="4076"/>
                </a:lnTo>
                <a:cubicBezTo>
                  <a:pt x="11400" y="4076"/>
                  <a:pt x="11336" y="4076"/>
                  <a:pt x="11336" y="4012"/>
                </a:cubicBezTo>
                <a:cubicBezTo>
                  <a:pt x="11336" y="4012"/>
                  <a:pt x="11272" y="3949"/>
                  <a:pt x="11272" y="3885"/>
                </a:cubicBezTo>
                <a:lnTo>
                  <a:pt x="11272" y="3630"/>
                </a:lnTo>
                <a:cubicBezTo>
                  <a:pt x="11272" y="3503"/>
                  <a:pt x="11336" y="3439"/>
                  <a:pt x="11463" y="3439"/>
                </a:cubicBezTo>
                <a:close/>
                <a:moveTo>
                  <a:pt x="11973" y="4649"/>
                </a:moveTo>
                <a:cubicBezTo>
                  <a:pt x="12036" y="4649"/>
                  <a:pt x="12100" y="4713"/>
                  <a:pt x="12100" y="4777"/>
                </a:cubicBezTo>
                <a:lnTo>
                  <a:pt x="12100" y="5095"/>
                </a:lnTo>
                <a:cubicBezTo>
                  <a:pt x="12100" y="5159"/>
                  <a:pt x="12036" y="5286"/>
                  <a:pt x="11973" y="5286"/>
                </a:cubicBezTo>
                <a:lnTo>
                  <a:pt x="11973" y="4649"/>
                </a:lnTo>
                <a:close/>
                <a:moveTo>
                  <a:pt x="11745" y="2531"/>
                </a:moveTo>
                <a:cubicBezTo>
                  <a:pt x="11593" y="2531"/>
                  <a:pt x="11463" y="2645"/>
                  <a:pt x="11463" y="2802"/>
                </a:cubicBezTo>
                <a:lnTo>
                  <a:pt x="11463" y="2930"/>
                </a:lnTo>
                <a:cubicBezTo>
                  <a:pt x="11081" y="2930"/>
                  <a:pt x="10826" y="3248"/>
                  <a:pt x="10826" y="3630"/>
                </a:cubicBezTo>
                <a:lnTo>
                  <a:pt x="10826" y="3885"/>
                </a:lnTo>
                <a:cubicBezTo>
                  <a:pt x="10826" y="4076"/>
                  <a:pt x="10890" y="4267"/>
                  <a:pt x="10954" y="4394"/>
                </a:cubicBezTo>
                <a:cubicBezTo>
                  <a:pt x="11081" y="4522"/>
                  <a:pt x="11272" y="4585"/>
                  <a:pt x="11463" y="4585"/>
                </a:cubicBezTo>
                <a:lnTo>
                  <a:pt x="11463" y="5286"/>
                </a:lnTo>
                <a:cubicBezTo>
                  <a:pt x="11336" y="5286"/>
                  <a:pt x="11272" y="5159"/>
                  <a:pt x="11272" y="5095"/>
                </a:cubicBezTo>
                <a:cubicBezTo>
                  <a:pt x="11272" y="4904"/>
                  <a:pt x="11145" y="4840"/>
                  <a:pt x="11018" y="4840"/>
                </a:cubicBezTo>
                <a:cubicBezTo>
                  <a:pt x="10890" y="4840"/>
                  <a:pt x="10763" y="4968"/>
                  <a:pt x="10826" y="5095"/>
                </a:cubicBezTo>
                <a:cubicBezTo>
                  <a:pt x="10826" y="5444"/>
                  <a:pt x="11039" y="5740"/>
                  <a:pt x="11367" y="5740"/>
                </a:cubicBezTo>
                <a:cubicBezTo>
                  <a:pt x="11398" y="5740"/>
                  <a:pt x="11430" y="5737"/>
                  <a:pt x="11463" y="5732"/>
                </a:cubicBezTo>
                <a:lnTo>
                  <a:pt x="11463" y="5859"/>
                </a:lnTo>
                <a:cubicBezTo>
                  <a:pt x="11463" y="5987"/>
                  <a:pt x="11527" y="6050"/>
                  <a:pt x="11591" y="6114"/>
                </a:cubicBezTo>
                <a:cubicBezTo>
                  <a:pt x="11625" y="6125"/>
                  <a:pt x="11658" y="6130"/>
                  <a:pt x="11691" y="6130"/>
                </a:cubicBezTo>
                <a:cubicBezTo>
                  <a:pt x="11843" y="6130"/>
                  <a:pt x="11973" y="6016"/>
                  <a:pt x="11973" y="5859"/>
                </a:cubicBezTo>
                <a:lnTo>
                  <a:pt x="11973" y="5732"/>
                </a:lnTo>
                <a:cubicBezTo>
                  <a:pt x="12355" y="5732"/>
                  <a:pt x="12610" y="5477"/>
                  <a:pt x="12610" y="5095"/>
                </a:cubicBezTo>
                <a:lnTo>
                  <a:pt x="12610" y="4777"/>
                </a:lnTo>
                <a:cubicBezTo>
                  <a:pt x="12610" y="4394"/>
                  <a:pt x="12355" y="4140"/>
                  <a:pt x="11973" y="4140"/>
                </a:cubicBezTo>
                <a:lnTo>
                  <a:pt x="11973" y="3439"/>
                </a:lnTo>
                <a:cubicBezTo>
                  <a:pt x="12100" y="3439"/>
                  <a:pt x="12164" y="3503"/>
                  <a:pt x="12164" y="3630"/>
                </a:cubicBezTo>
                <a:cubicBezTo>
                  <a:pt x="12164" y="3758"/>
                  <a:pt x="12164" y="3821"/>
                  <a:pt x="12228" y="3821"/>
                </a:cubicBezTo>
                <a:cubicBezTo>
                  <a:pt x="12299" y="3857"/>
                  <a:pt x="12365" y="3873"/>
                  <a:pt x="12423" y="3873"/>
                </a:cubicBezTo>
                <a:cubicBezTo>
                  <a:pt x="12574" y="3873"/>
                  <a:pt x="12673" y="3768"/>
                  <a:pt x="12673" y="3630"/>
                </a:cubicBezTo>
                <a:cubicBezTo>
                  <a:pt x="12673" y="3276"/>
                  <a:pt x="12400" y="2923"/>
                  <a:pt x="12057" y="2923"/>
                </a:cubicBezTo>
                <a:cubicBezTo>
                  <a:pt x="12029" y="2923"/>
                  <a:pt x="12001" y="2925"/>
                  <a:pt x="11973" y="2930"/>
                </a:cubicBezTo>
                <a:lnTo>
                  <a:pt x="11973" y="2802"/>
                </a:lnTo>
                <a:cubicBezTo>
                  <a:pt x="11973" y="2675"/>
                  <a:pt x="11909" y="2611"/>
                  <a:pt x="11845" y="2548"/>
                </a:cubicBezTo>
                <a:cubicBezTo>
                  <a:pt x="11812" y="2536"/>
                  <a:pt x="11778" y="2531"/>
                  <a:pt x="11745" y="2531"/>
                </a:cubicBezTo>
                <a:close/>
                <a:moveTo>
                  <a:pt x="9489" y="6623"/>
                </a:moveTo>
                <a:cubicBezTo>
                  <a:pt x="9362" y="6623"/>
                  <a:pt x="9234" y="6687"/>
                  <a:pt x="9234" y="6814"/>
                </a:cubicBezTo>
                <a:cubicBezTo>
                  <a:pt x="9171" y="6942"/>
                  <a:pt x="9298" y="7069"/>
                  <a:pt x="9425" y="7069"/>
                </a:cubicBezTo>
                <a:lnTo>
                  <a:pt x="13947" y="7069"/>
                </a:lnTo>
                <a:cubicBezTo>
                  <a:pt x="14074" y="7069"/>
                  <a:pt x="14202" y="7005"/>
                  <a:pt x="14202" y="6878"/>
                </a:cubicBezTo>
                <a:cubicBezTo>
                  <a:pt x="14202" y="6751"/>
                  <a:pt x="14138" y="6623"/>
                  <a:pt x="13947" y="6623"/>
                </a:cubicBezTo>
                <a:close/>
                <a:moveTo>
                  <a:pt x="4203" y="5350"/>
                </a:moveTo>
                <a:lnTo>
                  <a:pt x="4203" y="7579"/>
                </a:lnTo>
                <a:lnTo>
                  <a:pt x="3758" y="7579"/>
                </a:lnTo>
                <a:lnTo>
                  <a:pt x="3758" y="5350"/>
                </a:lnTo>
                <a:close/>
                <a:moveTo>
                  <a:pt x="6050" y="5350"/>
                </a:moveTo>
                <a:lnTo>
                  <a:pt x="6050" y="7579"/>
                </a:lnTo>
                <a:lnTo>
                  <a:pt x="4713" y="7579"/>
                </a:lnTo>
                <a:lnTo>
                  <a:pt x="4713" y="5350"/>
                </a:lnTo>
                <a:close/>
                <a:moveTo>
                  <a:pt x="7005" y="5350"/>
                </a:moveTo>
                <a:lnTo>
                  <a:pt x="7005" y="7579"/>
                </a:lnTo>
                <a:lnTo>
                  <a:pt x="6560" y="7579"/>
                </a:lnTo>
                <a:lnTo>
                  <a:pt x="6560" y="5350"/>
                </a:lnTo>
                <a:close/>
                <a:moveTo>
                  <a:pt x="9489" y="7579"/>
                </a:moveTo>
                <a:cubicBezTo>
                  <a:pt x="9362" y="7579"/>
                  <a:pt x="9234" y="7642"/>
                  <a:pt x="9234" y="7770"/>
                </a:cubicBezTo>
                <a:cubicBezTo>
                  <a:pt x="9171" y="7961"/>
                  <a:pt x="9298" y="8088"/>
                  <a:pt x="9425" y="8088"/>
                </a:cubicBezTo>
                <a:lnTo>
                  <a:pt x="13947" y="8088"/>
                </a:lnTo>
                <a:cubicBezTo>
                  <a:pt x="14074" y="8088"/>
                  <a:pt x="14202" y="7961"/>
                  <a:pt x="14202" y="7770"/>
                </a:cubicBezTo>
                <a:cubicBezTo>
                  <a:pt x="14202" y="7642"/>
                  <a:pt x="14074" y="7579"/>
                  <a:pt x="13947" y="7579"/>
                </a:cubicBezTo>
                <a:close/>
                <a:moveTo>
                  <a:pt x="7706" y="8088"/>
                </a:moveTo>
                <a:lnTo>
                  <a:pt x="7706" y="8534"/>
                </a:lnTo>
                <a:lnTo>
                  <a:pt x="3057" y="8534"/>
                </a:lnTo>
                <a:lnTo>
                  <a:pt x="3057" y="8088"/>
                </a:lnTo>
                <a:close/>
                <a:moveTo>
                  <a:pt x="5374" y="2579"/>
                </a:moveTo>
                <a:cubicBezTo>
                  <a:pt x="5286" y="2579"/>
                  <a:pt x="5190" y="2611"/>
                  <a:pt x="5095" y="2675"/>
                </a:cubicBezTo>
                <a:lnTo>
                  <a:pt x="4585" y="3121"/>
                </a:lnTo>
                <a:cubicBezTo>
                  <a:pt x="4522" y="3184"/>
                  <a:pt x="4458" y="3184"/>
                  <a:pt x="4522" y="3248"/>
                </a:cubicBezTo>
                <a:cubicBezTo>
                  <a:pt x="4522" y="3435"/>
                  <a:pt x="4658" y="3553"/>
                  <a:pt x="4781" y="3553"/>
                </a:cubicBezTo>
                <a:cubicBezTo>
                  <a:pt x="4826" y="3553"/>
                  <a:pt x="4870" y="3537"/>
                  <a:pt x="4904" y="3503"/>
                </a:cubicBezTo>
                <a:lnTo>
                  <a:pt x="5350" y="3121"/>
                </a:lnTo>
                <a:lnTo>
                  <a:pt x="7515" y="4840"/>
                </a:lnTo>
                <a:lnTo>
                  <a:pt x="3184" y="4840"/>
                </a:lnTo>
                <a:lnTo>
                  <a:pt x="4012" y="4203"/>
                </a:lnTo>
                <a:cubicBezTo>
                  <a:pt x="4076" y="4140"/>
                  <a:pt x="4140" y="4076"/>
                  <a:pt x="4076" y="4012"/>
                </a:cubicBezTo>
                <a:cubicBezTo>
                  <a:pt x="4076" y="3842"/>
                  <a:pt x="3963" y="3758"/>
                  <a:pt x="3850" y="3758"/>
                </a:cubicBezTo>
                <a:cubicBezTo>
                  <a:pt x="3793" y="3758"/>
                  <a:pt x="3736" y="3779"/>
                  <a:pt x="3694" y="3821"/>
                </a:cubicBezTo>
                <a:lnTo>
                  <a:pt x="2739" y="4585"/>
                </a:lnTo>
                <a:cubicBezTo>
                  <a:pt x="2548" y="4777"/>
                  <a:pt x="2484" y="5031"/>
                  <a:pt x="2739" y="5222"/>
                </a:cubicBezTo>
                <a:cubicBezTo>
                  <a:pt x="2802" y="5286"/>
                  <a:pt x="2866" y="5350"/>
                  <a:pt x="2930" y="5350"/>
                </a:cubicBezTo>
                <a:lnTo>
                  <a:pt x="3248" y="5350"/>
                </a:lnTo>
                <a:lnTo>
                  <a:pt x="3248" y="7579"/>
                </a:lnTo>
                <a:lnTo>
                  <a:pt x="2930" y="7579"/>
                </a:lnTo>
                <a:cubicBezTo>
                  <a:pt x="2739" y="7579"/>
                  <a:pt x="2548" y="7770"/>
                  <a:pt x="2548" y="7961"/>
                </a:cubicBezTo>
                <a:lnTo>
                  <a:pt x="2548" y="8661"/>
                </a:lnTo>
                <a:cubicBezTo>
                  <a:pt x="2548" y="8852"/>
                  <a:pt x="2739" y="9043"/>
                  <a:pt x="2930" y="9043"/>
                </a:cubicBezTo>
                <a:lnTo>
                  <a:pt x="7770" y="9043"/>
                </a:lnTo>
                <a:cubicBezTo>
                  <a:pt x="7961" y="9043"/>
                  <a:pt x="8152" y="8852"/>
                  <a:pt x="8152" y="8661"/>
                </a:cubicBezTo>
                <a:lnTo>
                  <a:pt x="8152" y="7961"/>
                </a:lnTo>
                <a:cubicBezTo>
                  <a:pt x="8152" y="7770"/>
                  <a:pt x="7961" y="7579"/>
                  <a:pt x="7770" y="7579"/>
                </a:cubicBezTo>
                <a:lnTo>
                  <a:pt x="7515" y="7579"/>
                </a:lnTo>
                <a:lnTo>
                  <a:pt x="7515" y="5350"/>
                </a:lnTo>
                <a:lnTo>
                  <a:pt x="7833" y="5350"/>
                </a:lnTo>
                <a:cubicBezTo>
                  <a:pt x="7897" y="5350"/>
                  <a:pt x="7961" y="5286"/>
                  <a:pt x="8024" y="5286"/>
                </a:cubicBezTo>
                <a:cubicBezTo>
                  <a:pt x="8215" y="5031"/>
                  <a:pt x="8215" y="4777"/>
                  <a:pt x="8024" y="4585"/>
                </a:cubicBezTo>
                <a:lnTo>
                  <a:pt x="5604" y="2675"/>
                </a:lnTo>
                <a:cubicBezTo>
                  <a:pt x="5541" y="2611"/>
                  <a:pt x="5461" y="2579"/>
                  <a:pt x="5374" y="2579"/>
                </a:cubicBezTo>
                <a:close/>
                <a:moveTo>
                  <a:pt x="9489" y="8534"/>
                </a:moveTo>
                <a:cubicBezTo>
                  <a:pt x="9298" y="8534"/>
                  <a:pt x="9171" y="8661"/>
                  <a:pt x="9234" y="8852"/>
                </a:cubicBezTo>
                <a:cubicBezTo>
                  <a:pt x="9234" y="8980"/>
                  <a:pt x="9362" y="9043"/>
                  <a:pt x="9489" y="9043"/>
                </a:cubicBezTo>
                <a:lnTo>
                  <a:pt x="12482" y="9043"/>
                </a:lnTo>
                <a:cubicBezTo>
                  <a:pt x="12610" y="9043"/>
                  <a:pt x="12737" y="8980"/>
                  <a:pt x="12737" y="8852"/>
                </a:cubicBezTo>
                <a:cubicBezTo>
                  <a:pt x="12737" y="8661"/>
                  <a:pt x="12673" y="8534"/>
                  <a:pt x="12482" y="8534"/>
                </a:cubicBezTo>
                <a:close/>
                <a:moveTo>
                  <a:pt x="1274" y="1019"/>
                </a:moveTo>
                <a:cubicBezTo>
                  <a:pt x="1083" y="1019"/>
                  <a:pt x="955" y="1147"/>
                  <a:pt x="955" y="1338"/>
                </a:cubicBezTo>
                <a:lnTo>
                  <a:pt x="955" y="10317"/>
                </a:lnTo>
                <a:cubicBezTo>
                  <a:pt x="955" y="10508"/>
                  <a:pt x="1083" y="10699"/>
                  <a:pt x="1274" y="10699"/>
                </a:cubicBezTo>
                <a:lnTo>
                  <a:pt x="15412" y="10699"/>
                </a:lnTo>
                <a:cubicBezTo>
                  <a:pt x="15603" y="10699"/>
                  <a:pt x="15666" y="10572"/>
                  <a:pt x="15666" y="10444"/>
                </a:cubicBezTo>
                <a:lnTo>
                  <a:pt x="15666" y="8470"/>
                </a:lnTo>
                <a:cubicBezTo>
                  <a:pt x="15666" y="8407"/>
                  <a:pt x="15666" y="8343"/>
                  <a:pt x="15603" y="8343"/>
                </a:cubicBezTo>
                <a:cubicBezTo>
                  <a:pt x="15547" y="8287"/>
                  <a:pt x="15491" y="8264"/>
                  <a:pt x="15440" y="8264"/>
                </a:cubicBezTo>
                <a:cubicBezTo>
                  <a:pt x="15316" y="8264"/>
                  <a:pt x="15221" y="8399"/>
                  <a:pt x="15221" y="8534"/>
                </a:cubicBezTo>
                <a:lnTo>
                  <a:pt x="15221" y="10190"/>
                </a:lnTo>
                <a:lnTo>
                  <a:pt x="1465" y="10190"/>
                </a:lnTo>
                <a:lnTo>
                  <a:pt x="1465" y="1465"/>
                </a:lnTo>
                <a:lnTo>
                  <a:pt x="15221" y="1465"/>
                </a:lnTo>
                <a:lnTo>
                  <a:pt x="15221" y="7324"/>
                </a:lnTo>
                <a:cubicBezTo>
                  <a:pt x="15221" y="7451"/>
                  <a:pt x="15284" y="7579"/>
                  <a:pt x="15412" y="7579"/>
                </a:cubicBezTo>
                <a:cubicBezTo>
                  <a:pt x="15435" y="7590"/>
                  <a:pt x="15458" y="7596"/>
                  <a:pt x="15481" y="7596"/>
                </a:cubicBezTo>
                <a:cubicBezTo>
                  <a:pt x="15582" y="7596"/>
                  <a:pt x="15666" y="7492"/>
                  <a:pt x="15666" y="7388"/>
                </a:cubicBezTo>
                <a:lnTo>
                  <a:pt x="15666" y="1338"/>
                </a:lnTo>
                <a:cubicBezTo>
                  <a:pt x="15666" y="1147"/>
                  <a:pt x="15539" y="1019"/>
                  <a:pt x="15348" y="1019"/>
                </a:cubicBezTo>
                <a:close/>
                <a:moveTo>
                  <a:pt x="15475" y="510"/>
                </a:moveTo>
                <a:cubicBezTo>
                  <a:pt x="15857" y="510"/>
                  <a:pt x="16176" y="828"/>
                  <a:pt x="16176" y="1274"/>
                </a:cubicBezTo>
                <a:lnTo>
                  <a:pt x="16176" y="10444"/>
                </a:lnTo>
                <a:cubicBezTo>
                  <a:pt x="16176" y="10826"/>
                  <a:pt x="15857" y="11145"/>
                  <a:pt x="15475" y="11145"/>
                </a:cubicBezTo>
                <a:lnTo>
                  <a:pt x="1210" y="11145"/>
                </a:lnTo>
                <a:cubicBezTo>
                  <a:pt x="828" y="11145"/>
                  <a:pt x="446" y="10826"/>
                  <a:pt x="446" y="10444"/>
                </a:cubicBezTo>
                <a:lnTo>
                  <a:pt x="446" y="1274"/>
                </a:lnTo>
                <a:cubicBezTo>
                  <a:pt x="446" y="828"/>
                  <a:pt x="828" y="510"/>
                  <a:pt x="1210" y="510"/>
                </a:cubicBezTo>
                <a:close/>
                <a:moveTo>
                  <a:pt x="9489" y="11654"/>
                </a:moveTo>
                <a:lnTo>
                  <a:pt x="9489" y="13692"/>
                </a:lnTo>
                <a:lnTo>
                  <a:pt x="7133" y="13692"/>
                </a:lnTo>
                <a:lnTo>
                  <a:pt x="7133" y="11654"/>
                </a:lnTo>
                <a:close/>
                <a:moveTo>
                  <a:pt x="9935" y="14138"/>
                </a:moveTo>
                <a:cubicBezTo>
                  <a:pt x="10508" y="14138"/>
                  <a:pt x="10954" y="14648"/>
                  <a:pt x="11018" y="15221"/>
                </a:cubicBezTo>
                <a:lnTo>
                  <a:pt x="11018" y="16240"/>
                </a:lnTo>
                <a:lnTo>
                  <a:pt x="5604" y="16240"/>
                </a:lnTo>
                <a:lnTo>
                  <a:pt x="5604" y="15221"/>
                </a:lnTo>
                <a:cubicBezTo>
                  <a:pt x="5604" y="14648"/>
                  <a:pt x="6050" y="14138"/>
                  <a:pt x="6623" y="14138"/>
                </a:cubicBezTo>
                <a:close/>
                <a:moveTo>
                  <a:pt x="1210" y="0"/>
                </a:moveTo>
                <a:cubicBezTo>
                  <a:pt x="510" y="0"/>
                  <a:pt x="0" y="573"/>
                  <a:pt x="0" y="1274"/>
                </a:cubicBezTo>
                <a:lnTo>
                  <a:pt x="0" y="10444"/>
                </a:lnTo>
                <a:cubicBezTo>
                  <a:pt x="0" y="11081"/>
                  <a:pt x="510" y="11654"/>
                  <a:pt x="1210" y="11654"/>
                </a:cubicBezTo>
                <a:lnTo>
                  <a:pt x="6687" y="11654"/>
                </a:lnTo>
                <a:lnTo>
                  <a:pt x="6687" y="13692"/>
                </a:lnTo>
                <a:cubicBezTo>
                  <a:pt x="5795" y="13692"/>
                  <a:pt x="5159" y="14329"/>
                  <a:pt x="5159" y="15221"/>
                </a:cubicBezTo>
                <a:lnTo>
                  <a:pt x="5159" y="16367"/>
                </a:lnTo>
                <a:cubicBezTo>
                  <a:pt x="5159" y="16558"/>
                  <a:pt x="5286" y="16685"/>
                  <a:pt x="5477" y="16685"/>
                </a:cubicBezTo>
                <a:lnTo>
                  <a:pt x="11145" y="16685"/>
                </a:lnTo>
                <a:cubicBezTo>
                  <a:pt x="11336" y="16685"/>
                  <a:pt x="11463" y="16558"/>
                  <a:pt x="11463" y="16367"/>
                </a:cubicBezTo>
                <a:lnTo>
                  <a:pt x="11463" y="15221"/>
                </a:lnTo>
                <a:cubicBezTo>
                  <a:pt x="11463" y="14393"/>
                  <a:pt x="10826" y="13692"/>
                  <a:pt x="9935" y="13692"/>
                </a:cubicBezTo>
                <a:lnTo>
                  <a:pt x="9935" y="11654"/>
                </a:lnTo>
                <a:lnTo>
                  <a:pt x="15475" y="11654"/>
                </a:lnTo>
                <a:cubicBezTo>
                  <a:pt x="16112" y="11654"/>
                  <a:pt x="16685" y="11081"/>
                  <a:pt x="16685" y="10444"/>
                </a:cubicBezTo>
                <a:lnTo>
                  <a:pt x="16685" y="1210"/>
                </a:lnTo>
                <a:cubicBezTo>
                  <a:pt x="16685" y="573"/>
                  <a:pt x="16112" y="0"/>
                  <a:pt x="154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4EFC673A-B188-49EE-AA05-0F7F72BE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180" y="84522"/>
            <a:ext cx="1030503" cy="10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46;p42">
            <a:extLst>
              <a:ext uri="{FF2B5EF4-FFF2-40B4-BE49-F238E27FC236}">
                <a16:creationId xmlns:a16="http://schemas.microsoft.com/office/drawing/2014/main" id="{710061EB-5BEE-80A6-5D75-3FB76D361773}"/>
              </a:ext>
            </a:extLst>
          </p:cNvPr>
          <p:cNvSpPr/>
          <p:nvPr/>
        </p:nvSpPr>
        <p:spPr>
          <a:xfrm>
            <a:off x="2508547" y="1172359"/>
            <a:ext cx="1790840" cy="3671096"/>
          </a:xfrm>
          <a:prstGeom prst="roundRect">
            <a:avLst>
              <a:gd name="adj" fmla="val 6355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47;p42">
            <a:extLst>
              <a:ext uri="{FF2B5EF4-FFF2-40B4-BE49-F238E27FC236}">
                <a16:creationId xmlns:a16="http://schemas.microsoft.com/office/drawing/2014/main" id="{91D7F5DD-51BF-61FB-83D7-1B09B2F806F4}"/>
              </a:ext>
            </a:extLst>
          </p:cNvPr>
          <p:cNvSpPr/>
          <p:nvPr/>
        </p:nvSpPr>
        <p:spPr>
          <a:xfrm>
            <a:off x="7031377" y="1207593"/>
            <a:ext cx="1790840" cy="3671095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42">
            <a:extLst>
              <a:ext uri="{FF2B5EF4-FFF2-40B4-BE49-F238E27FC236}">
                <a16:creationId xmlns:a16="http://schemas.microsoft.com/office/drawing/2014/main" id="{D8EDC506-9B15-2933-5072-FC3489D77D4E}"/>
              </a:ext>
            </a:extLst>
          </p:cNvPr>
          <p:cNvSpPr/>
          <p:nvPr/>
        </p:nvSpPr>
        <p:spPr>
          <a:xfrm>
            <a:off x="4755525" y="1178124"/>
            <a:ext cx="1898368" cy="3671095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50;p42">
            <a:extLst>
              <a:ext uri="{FF2B5EF4-FFF2-40B4-BE49-F238E27FC236}">
                <a16:creationId xmlns:a16="http://schemas.microsoft.com/office/drawing/2014/main" id="{FD637113-7FE9-A18C-EEB5-D179ED3A37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4162" y="2301450"/>
            <a:ext cx="1647527" cy="156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Used to save User Photos, Jobs photos and other files </a:t>
            </a:r>
            <a:endParaRPr sz="1500" dirty="0"/>
          </a:p>
        </p:txBody>
      </p:sp>
      <p:sp>
        <p:nvSpPr>
          <p:cNvPr id="21" name="Google Shape;251;p42">
            <a:extLst>
              <a:ext uri="{FF2B5EF4-FFF2-40B4-BE49-F238E27FC236}">
                <a16:creationId xmlns:a16="http://schemas.microsoft.com/office/drawing/2014/main" id="{ADBE6EA3-7E73-4A44-9E9A-C1866F17AF7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49164" y="2055259"/>
            <a:ext cx="1755266" cy="1875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All The application data saved as documents like jobs traffic, user details, reviews and files URLs  </a:t>
            </a:r>
            <a:endParaRPr sz="1500" dirty="0"/>
          </a:p>
        </p:txBody>
      </p:sp>
      <p:sp>
        <p:nvSpPr>
          <p:cNvPr id="22" name="Google Shape;252;p42">
            <a:extLst>
              <a:ext uri="{FF2B5EF4-FFF2-40B4-BE49-F238E27FC236}">
                <a16:creationId xmlns:a16="http://schemas.microsoft.com/office/drawing/2014/main" id="{8BA96E98-0DBE-DB18-4271-7D6C3FA584E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76325" y="2215784"/>
            <a:ext cx="1776840" cy="178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All the user handling and Authentication including Google SignUp and Login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53;p42">
            <a:extLst>
              <a:ext uri="{FF2B5EF4-FFF2-40B4-BE49-F238E27FC236}">
                <a16:creationId xmlns:a16="http://schemas.microsoft.com/office/drawing/2014/main" id="{8CA99C7A-F0B6-3829-607E-54336D7913A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9572" y="1158979"/>
            <a:ext cx="161652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 Auth</a:t>
            </a:r>
            <a:endParaRPr dirty="0"/>
          </a:p>
        </p:txBody>
      </p:sp>
      <p:sp>
        <p:nvSpPr>
          <p:cNvPr id="24" name="Google Shape;254;p42">
            <a:extLst>
              <a:ext uri="{FF2B5EF4-FFF2-40B4-BE49-F238E27FC236}">
                <a16:creationId xmlns:a16="http://schemas.microsoft.com/office/drawing/2014/main" id="{52E8A0C5-33F1-357B-ED18-69F0B4F4540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260970" y="114546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 Storage</a:t>
            </a:r>
            <a:endParaRPr dirty="0"/>
          </a:p>
        </p:txBody>
      </p:sp>
      <p:sp>
        <p:nvSpPr>
          <p:cNvPr id="25" name="Google Shape;255;p42">
            <a:extLst>
              <a:ext uri="{FF2B5EF4-FFF2-40B4-BE49-F238E27FC236}">
                <a16:creationId xmlns:a16="http://schemas.microsoft.com/office/drawing/2014/main" id="{5CC958A7-59DF-F057-26A1-68EA592F2AA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839147" y="119055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Firestore</a:t>
            </a:r>
            <a:endParaRPr dirty="0"/>
          </a:p>
        </p:txBody>
      </p:sp>
      <p:sp>
        <p:nvSpPr>
          <p:cNvPr id="2" name="Google Shape;247;p42">
            <a:extLst>
              <a:ext uri="{FF2B5EF4-FFF2-40B4-BE49-F238E27FC236}">
                <a16:creationId xmlns:a16="http://schemas.microsoft.com/office/drawing/2014/main" id="{F010D4F6-7F43-481E-0BB4-1D96ED3BCF01}"/>
              </a:ext>
            </a:extLst>
          </p:cNvPr>
          <p:cNvSpPr/>
          <p:nvPr/>
        </p:nvSpPr>
        <p:spPr>
          <a:xfrm>
            <a:off x="253495" y="1172359"/>
            <a:ext cx="1790840" cy="3671095"/>
          </a:xfrm>
          <a:prstGeom prst="roundRect">
            <a:avLst>
              <a:gd name="adj" fmla="val 6355"/>
            </a:avLst>
          </a:prstGeom>
          <a:solidFill>
            <a:srgbClr val="FF80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54;p42">
            <a:extLst>
              <a:ext uri="{FF2B5EF4-FFF2-40B4-BE49-F238E27FC236}">
                <a16:creationId xmlns:a16="http://schemas.microsoft.com/office/drawing/2014/main" id="{2C4A5A9E-4980-B587-F597-59205F5D1B4E}"/>
              </a:ext>
            </a:extLst>
          </p:cNvPr>
          <p:cNvSpPr txBox="1">
            <a:spLocks/>
          </p:cNvSpPr>
          <p:nvPr/>
        </p:nvSpPr>
        <p:spPr>
          <a:xfrm>
            <a:off x="34360" y="1270567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marL="0" indent="0"/>
            <a:r>
              <a:rPr lang="en-US" dirty="0"/>
              <a:t>Firebase </a:t>
            </a:r>
          </a:p>
          <a:p>
            <a:pPr marL="0" indent="0"/>
            <a:r>
              <a:rPr lang="en-US" dirty="0"/>
              <a:t>Messaging</a:t>
            </a:r>
          </a:p>
        </p:txBody>
      </p:sp>
      <p:sp>
        <p:nvSpPr>
          <p:cNvPr id="5" name="Google Shape;254;p42">
            <a:extLst>
              <a:ext uri="{FF2B5EF4-FFF2-40B4-BE49-F238E27FC236}">
                <a16:creationId xmlns:a16="http://schemas.microsoft.com/office/drawing/2014/main" id="{4408598A-13F1-9973-4B34-A071FFFB596F}"/>
              </a:ext>
            </a:extLst>
          </p:cNvPr>
          <p:cNvSpPr txBox="1">
            <a:spLocks/>
          </p:cNvSpPr>
          <p:nvPr/>
        </p:nvSpPr>
        <p:spPr>
          <a:xfrm>
            <a:off x="4652905" y="1270567"/>
            <a:ext cx="21202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marL="0" indent="0"/>
            <a:r>
              <a:rPr lang="en-US" dirty="0"/>
              <a:t>Firebase Authentication</a:t>
            </a:r>
          </a:p>
        </p:txBody>
      </p:sp>
      <p:sp>
        <p:nvSpPr>
          <p:cNvPr id="6" name="Google Shape;250;p42">
            <a:extLst>
              <a:ext uri="{FF2B5EF4-FFF2-40B4-BE49-F238E27FC236}">
                <a16:creationId xmlns:a16="http://schemas.microsoft.com/office/drawing/2014/main" id="{560AA9C7-7C57-E277-F839-39F94CCD5BED}"/>
              </a:ext>
            </a:extLst>
          </p:cNvPr>
          <p:cNvSpPr txBox="1">
            <a:spLocks/>
          </p:cNvSpPr>
          <p:nvPr/>
        </p:nvSpPr>
        <p:spPr>
          <a:xfrm>
            <a:off x="321783" y="2240486"/>
            <a:ext cx="1616528" cy="173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marL="0" indent="0"/>
            <a:r>
              <a:rPr lang="en-US" sz="1500" dirty="0"/>
              <a:t>Send notifications</a:t>
            </a:r>
          </a:p>
          <a:p>
            <a:pPr marL="0" indent="0"/>
            <a:r>
              <a:rPr lang="en-US" sz="1500" dirty="0"/>
              <a:t>through the console to any user</a:t>
            </a:r>
          </a:p>
        </p:txBody>
      </p:sp>
    </p:spTree>
    <p:extLst>
      <p:ext uri="{BB962C8B-B14F-4D97-AF65-F5344CB8AC3E}">
        <p14:creationId xmlns:p14="http://schemas.microsoft.com/office/powerpoint/2010/main" val="2867372861"/>
      </p:ext>
    </p:extLst>
  </p:cSld>
  <p:clrMapOvr>
    <a:masterClrMapping/>
  </p:clrMapOvr>
</p:sld>
</file>

<file path=ppt/theme/theme1.xml><?xml version="1.0" encoding="utf-8"?>
<a:theme xmlns:a="http://schemas.openxmlformats.org/drawingml/2006/main" name="Mobile Banking Newsletter by Slidesgo">
  <a:themeElements>
    <a:clrScheme name="Simple Light">
      <a:dk1>
        <a:srgbClr val="191919"/>
      </a:dk1>
      <a:lt1>
        <a:srgbClr val="FFFFFF"/>
      </a:lt1>
      <a:dk2>
        <a:srgbClr val="344E41"/>
      </a:dk2>
      <a:lt2>
        <a:srgbClr val="307466"/>
      </a:lt2>
      <a:accent1>
        <a:srgbClr val="49D49D"/>
      </a:accent1>
      <a:accent2>
        <a:srgbClr val="69EBD0"/>
      </a:accent2>
      <a:accent3>
        <a:srgbClr val="95F9E3"/>
      </a:accent3>
      <a:accent4>
        <a:srgbClr val="EEEEEE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940</Words>
  <Application>Microsoft Office PowerPoint</Application>
  <PresentationFormat>On-screen Show (16:9)</PresentationFormat>
  <Paragraphs>259</Paragraphs>
  <Slides>32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Niagara Solid</vt:lpstr>
      <vt:lpstr>Segoe UI Semibold</vt:lpstr>
      <vt:lpstr>Mulish Medium</vt:lpstr>
      <vt:lpstr>Mulish Black</vt:lpstr>
      <vt:lpstr>Mulish</vt:lpstr>
      <vt:lpstr>PT Sans</vt:lpstr>
      <vt:lpstr>Bebas Neue</vt:lpstr>
      <vt:lpstr>Mobile Banking Newsletter by Slidesgo</vt:lpstr>
      <vt:lpstr>TimeZmoney</vt:lpstr>
      <vt:lpstr>Our Team</vt:lpstr>
      <vt:lpstr>About us</vt:lpstr>
      <vt:lpstr>Similar Applications</vt:lpstr>
      <vt:lpstr>דרישות פונקציונליות</vt:lpstr>
      <vt:lpstr>דרישות לא פונקציונליות</vt:lpstr>
      <vt:lpstr>מיפוי טכנולוגי</vt:lpstr>
      <vt:lpstr>MVVM ARCHITECTURE</vt:lpstr>
      <vt:lpstr>Firebase</vt:lpstr>
      <vt:lpstr>FireStore Documents</vt:lpstr>
      <vt:lpstr>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EMPLOYER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Use case diagram</vt:lpstr>
      <vt:lpstr>Activity diagram</vt:lpstr>
      <vt:lpstr>Sequence diagram</vt:lpstr>
      <vt:lpstr>PowerPoint Presentation</vt:lpstr>
      <vt:lpstr>PowerPoint Presentation</vt:lpstr>
      <vt:lpstr>Videos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TimeZmoney</dc:title>
  <cp:lastModifiedBy>Anthony Assayah</cp:lastModifiedBy>
  <cp:revision>17</cp:revision>
  <dcterms:modified xsi:type="dcterms:W3CDTF">2023-01-15T13:39:44Z</dcterms:modified>
</cp:coreProperties>
</file>